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75" r:id="rId4"/>
    <p:sldId id="270" r:id="rId5"/>
    <p:sldId id="281" r:id="rId6"/>
    <p:sldId id="292" r:id="rId7"/>
    <p:sldId id="293" r:id="rId8"/>
    <p:sldId id="274" r:id="rId9"/>
    <p:sldId id="296" r:id="rId10"/>
    <p:sldId id="291" r:id="rId11"/>
    <p:sldId id="294" r:id="rId12"/>
    <p:sldId id="300" r:id="rId13"/>
    <p:sldId id="290" r:id="rId14"/>
    <p:sldId id="283" r:id="rId15"/>
    <p:sldId id="271" r:id="rId16"/>
    <p:sldId id="279" r:id="rId17"/>
    <p:sldId id="297" r:id="rId18"/>
    <p:sldId id="299" r:id="rId19"/>
    <p:sldId id="280" r:id="rId20"/>
    <p:sldId id="272" r:id="rId21"/>
    <p:sldId id="298" r:id="rId22"/>
    <p:sldId id="301" r:id="rId23"/>
    <p:sldId id="263" r:id="rId24"/>
    <p:sldId id="262" r:id="rId25"/>
    <p:sldId id="26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942"/>
    <a:srgbClr val="0F429D"/>
    <a:srgbClr val="C1D5F9"/>
    <a:srgbClr val="FFFFFF"/>
    <a:srgbClr val="007CC8"/>
    <a:srgbClr val="00314F"/>
    <a:srgbClr val="6295F0"/>
    <a:srgbClr val="7AA5F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F43A8-667F-4D61-A1DF-15E0E15CA084}" v="76" dt="2023-05-24T07:27:08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6429" autoAdjust="0"/>
  </p:normalViewPr>
  <p:slideViewPr>
    <p:cSldViewPr snapToGrid="0" showGuides="1">
      <p:cViewPr varScale="1">
        <p:scale>
          <a:sx n="82" d="100"/>
          <a:sy n="82" d="100"/>
        </p:scale>
        <p:origin x="20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Sung Hoon" userId="347884b5a076146d" providerId="LiveId" clId="{77FF43A8-667F-4D61-A1DF-15E0E15CA084}"/>
    <pc:docChg chg="undo redo custSel addSld modSld sldOrd">
      <pc:chgData name="KIM Sung Hoon" userId="347884b5a076146d" providerId="LiveId" clId="{77FF43A8-667F-4D61-A1DF-15E0E15CA084}" dt="2023-05-24T07:30:27.831" v="3580" actId="1076"/>
      <pc:docMkLst>
        <pc:docMk/>
      </pc:docMkLst>
      <pc:sldChg chg="addSp delSp modSp">
        <pc:chgData name="KIM Sung Hoon" userId="347884b5a076146d" providerId="LiveId" clId="{77FF43A8-667F-4D61-A1DF-15E0E15CA084}" dt="2023-05-24T07:12:44.934" v="833"/>
        <pc:sldMkLst>
          <pc:docMk/>
          <pc:sldMk cId="985871855" sldId="262"/>
        </pc:sldMkLst>
        <pc:picChg chg="add del mod">
          <ac:chgData name="KIM Sung Hoon" userId="347884b5a076146d" providerId="LiveId" clId="{77FF43A8-667F-4D61-A1DF-15E0E15CA084}" dt="2023-05-24T07:12:32.104" v="830"/>
          <ac:picMkLst>
            <pc:docMk/>
            <pc:sldMk cId="985871855" sldId="262"/>
            <ac:picMk id="2" creationId="{C3712758-2359-C61E-F251-1D5AE8C836AB}"/>
          </ac:picMkLst>
        </pc:picChg>
        <pc:picChg chg="add mod">
          <ac:chgData name="KIM Sung Hoon" userId="347884b5a076146d" providerId="LiveId" clId="{77FF43A8-667F-4D61-A1DF-15E0E15CA084}" dt="2023-05-24T07:12:44.934" v="833"/>
          <ac:picMkLst>
            <pc:docMk/>
            <pc:sldMk cId="985871855" sldId="262"/>
            <ac:picMk id="7" creationId="{FCE1FD88-DB0F-D346-B44C-F3CF1F17799E}"/>
          </ac:picMkLst>
        </pc:picChg>
        <pc:picChg chg="add mod">
          <ac:chgData name="KIM Sung Hoon" userId="347884b5a076146d" providerId="LiveId" clId="{77FF43A8-667F-4D61-A1DF-15E0E15CA084}" dt="2023-05-24T07:12:44.934" v="833"/>
          <ac:picMkLst>
            <pc:docMk/>
            <pc:sldMk cId="985871855" sldId="262"/>
            <ac:picMk id="8" creationId="{5FCCCF0B-DA95-0596-038E-1E6C31A21E08}"/>
          </ac:picMkLst>
        </pc:picChg>
      </pc:sldChg>
      <pc:sldChg chg="addSp delSp modSp">
        <pc:chgData name="KIM Sung Hoon" userId="347884b5a076146d" providerId="LiveId" clId="{77FF43A8-667F-4D61-A1DF-15E0E15CA084}" dt="2023-05-24T07:12:43.137" v="832"/>
        <pc:sldMkLst>
          <pc:docMk/>
          <pc:sldMk cId="4134988911" sldId="263"/>
        </pc:sldMkLst>
        <pc:picChg chg="add del mod">
          <ac:chgData name="KIM Sung Hoon" userId="347884b5a076146d" providerId="LiveId" clId="{77FF43A8-667F-4D61-A1DF-15E0E15CA084}" dt="2023-05-24T07:12:32.837" v="831"/>
          <ac:picMkLst>
            <pc:docMk/>
            <pc:sldMk cId="4134988911" sldId="263"/>
            <ac:picMk id="4" creationId="{62E7AFA8-18B8-FA79-24D3-EC16D20341EE}"/>
          </ac:picMkLst>
        </pc:picChg>
        <pc:picChg chg="add mod">
          <ac:chgData name="KIM Sung Hoon" userId="347884b5a076146d" providerId="LiveId" clId="{77FF43A8-667F-4D61-A1DF-15E0E15CA084}" dt="2023-05-24T07:12:43.137" v="832"/>
          <ac:picMkLst>
            <pc:docMk/>
            <pc:sldMk cId="4134988911" sldId="263"/>
            <ac:picMk id="5" creationId="{E5C00A72-D07B-8439-5DF5-E103D524420E}"/>
          </ac:picMkLst>
        </pc:picChg>
        <pc:picChg chg="add mod">
          <ac:chgData name="KIM Sung Hoon" userId="347884b5a076146d" providerId="LiveId" clId="{77FF43A8-667F-4D61-A1DF-15E0E15CA084}" dt="2023-05-24T07:12:43.137" v="832"/>
          <ac:picMkLst>
            <pc:docMk/>
            <pc:sldMk cId="4134988911" sldId="263"/>
            <ac:picMk id="6" creationId="{1C8F682B-F81A-74CC-5C84-0E69ADEE494C}"/>
          </ac:picMkLst>
        </pc:picChg>
      </pc:sldChg>
      <pc:sldChg chg="addSp delSp modSp mod">
        <pc:chgData name="KIM Sung Hoon" userId="347884b5a076146d" providerId="LiveId" clId="{77FF43A8-667F-4D61-A1DF-15E0E15CA084}" dt="2023-05-24T07:13:26.428" v="842" actId="478"/>
        <pc:sldMkLst>
          <pc:docMk/>
          <pc:sldMk cId="2255517894" sldId="265"/>
        </pc:sldMkLst>
        <pc:spChg chg="add del mod">
          <ac:chgData name="KIM Sung Hoon" userId="347884b5a076146d" providerId="LiveId" clId="{77FF43A8-667F-4D61-A1DF-15E0E15CA084}" dt="2023-05-24T07:12:57.727" v="836" actId="478"/>
          <ac:spMkLst>
            <pc:docMk/>
            <pc:sldMk cId="2255517894" sldId="265"/>
            <ac:spMk id="8" creationId="{94367C92-CBC4-5AA7-F7E3-8363719D880F}"/>
          </ac:spMkLst>
        </pc:spChg>
        <pc:picChg chg="add mod">
          <ac:chgData name="KIM Sung Hoon" userId="347884b5a076146d" providerId="LiveId" clId="{77FF43A8-667F-4D61-A1DF-15E0E15CA084}" dt="2023-05-24T07:12:46.115" v="834"/>
          <ac:picMkLst>
            <pc:docMk/>
            <pc:sldMk cId="2255517894" sldId="265"/>
            <ac:picMk id="4" creationId="{EE12EA0C-5DE7-81D3-91DF-520E96553A66}"/>
          </ac:picMkLst>
        </pc:picChg>
        <pc:picChg chg="add mod">
          <ac:chgData name="KIM Sung Hoon" userId="347884b5a076146d" providerId="LiveId" clId="{77FF43A8-667F-4D61-A1DF-15E0E15CA084}" dt="2023-05-24T07:12:46.115" v="834"/>
          <ac:picMkLst>
            <pc:docMk/>
            <pc:sldMk cId="2255517894" sldId="265"/>
            <ac:picMk id="5" creationId="{26A95FB8-7DAA-5C60-B53E-4FD0EE589E27}"/>
          </ac:picMkLst>
        </pc:picChg>
        <pc:picChg chg="add del mod modCrop">
          <ac:chgData name="KIM Sung Hoon" userId="347884b5a076146d" providerId="LiveId" clId="{77FF43A8-667F-4D61-A1DF-15E0E15CA084}" dt="2023-05-24T07:13:26.428" v="842" actId="478"/>
          <ac:picMkLst>
            <pc:docMk/>
            <pc:sldMk cId="2255517894" sldId="265"/>
            <ac:picMk id="6" creationId="{18EADBD7-8BD9-1060-92EA-A2AAEC8195D2}"/>
          </ac:picMkLst>
        </pc:picChg>
        <pc:picChg chg="add del mod">
          <ac:chgData name="KIM Sung Hoon" userId="347884b5a076146d" providerId="LiveId" clId="{77FF43A8-667F-4D61-A1DF-15E0E15CA084}" dt="2023-05-24T07:13:26.428" v="842" actId="478"/>
          <ac:picMkLst>
            <pc:docMk/>
            <pc:sldMk cId="2255517894" sldId="265"/>
            <ac:picMk id="7" creationId="{173CDE22-5DE4-2186-A0BB-1A7838FD0A86}"/>
          </ac:picMkLst>
        </pc:picChg>
      </pc:sldChg>
      <pc:sldChg chg="addSp delSp modSp mod">
        <pc:chgData name="KIM Sung Hoon" userId="347884b5a076146d" providerId="LiveId" clId="{77FF43A8-667F-4D61-A1DF-15E0E15CA084}" dt="2023-05-24T07:06:10.496" v="389" actId="1076"/>
        <pc:sldMkLst>
          <pc:docMk/>
          <pc:sldMk cId="2449744307" sldId="266"/>
        </pc:sldMkLst>
        <pc:spChg chg="add del mod">
          <ac:chgData name="KIM Sung Hoon" userId="347884b5a076146d" providerId="LiveId" clId="{77FF43A8-667F-4D61-A1DF-15E0E15CA084}" dt="2023-05-24T06:54:47.304" v="15" actId="478"/>
          <ac:spMkLst>
            <pc:docMk/>
            <pc:sldMk cId="2449744307" sldId="266"/>
            <ac:spMk id="2" creationId="{89E7E749-A1BD-642E-62EE-907681ECB3D1}"/>
          </ac:spMkLst>
        </pc:spChg>
        <pc:spChg chg="mod">
          <ac:chgData name="KIM Sung Hoon" userId="347884b5a076146d" providerId="LiveId" clId="{77FF43A8-667F-4D61-A1DF-15E0E15CA084}" dt="2023-05-24T07:06:08.053" v="388" actId="1076"/>
          <ac:spMkLst>
            <pc:docMk/>
            <pc:sldMk cId="2449744307" sldId="266"/>
            <ac:spMk id="3" creationId="{1363FC83-C082-4123-F914-6A11AB2FC511}"/>
          </ac:spMkLst>
        </pc:spChg>
        <pc:spChg chg="mod">
          <ac:chgData name="KIM Sung Hoon" userId="347884b5a076146d" providerId="LiveId" clId="{77FF43A8-667F-4D61-A1DF-15E0E15CA084}" dt="2023-05-24T07:02:34.660" v="336" actId="1076"/>
          <ac:spMkLst>
            <pc:docMk/>
            <pc:sldMk cId="2449744307" sldId="266"/>
            <ac:spMk id="8" creationId="{A730DF9F-4160-4E4B-A583-132FBF2F627D}"/>
          </ac:spMkLst>
        </pc:spChg>
        <pc:spChg chg="mod">
          <ac:chgData name="KIM Sung Hoon" userId="347884b5a076146d" providerId="LiveId" clId="{77FF43A8-667F-4D61-A1DF-15E0E15CA084}" dt="2023-05-24T07:06:08.053" v="388" actId="1076"/>
          <ac:spMkLst>
            <pc:docMk/>
            <pc:sldMk cId="2449744307" sldId="266"/>
            <ac:spMk id="10" creationId="{1363FC83-C082-4123-F914-6A11AB2FC511}"/>
          </ac:spMkLst>
        </pc:spChg>
        <pc:spChg chg="add del mod">
          <ac:chgData name="KIM Sung Hoon" userId="347884b5a076146d" providerId="LiveId" clId="{77FF43A8-667F-4D61-A1DF-15E0E15CA084}" dt="2023-05-24T07:01:13.974" v="277"/>
          <ac:spMkLst>
            <pc:docMk/>
            <pc:sldMk cId="2449744307" sldId="266"/>
            <ac:spMk id="11" creationId="{46817196-E94F-55AF-FCD4-6367067785E8}"/>
          </ac:spMkLst>
        </pc:spChg>
        <pc:spChg chg="add mod">
          <ac:chgData name="KIM Sung Hoon" userId="347884b5a076146d" providerId="LiveId" clId="{77FF43A8-667F-4D61-A1DF-15E0E15CA084}" dt="2023-05-24T07:02:24.518" v="333" actId="1076"/>
          <ac:spMkLst>
            <pc:docMk/>
            <pc:sldMk cId="2449744307" sldId="266"/>
            <ac:spMk id="15" creationId="{9DDCF799-B227-DBF0-01F0-AB47E6B9C836}"/>
          </ac:spMkLst>
        </pc:spChg>
        <pc:spChg chg="add mod">
          <ac:chgData name="KIM Sung Hoon" userId="347884b5a076146d" providerId="LiveId" clId="{77FF43A8-667F-4D61-A1DF-15E0E15CA084}" dt="2023-05-24T07:06:10.496" v="389" actId="1076"/>
          <ac:spMkLst>
            <pc:docMk/>
            <pc:sldMk cId="2449744307" sldId="266"/>
            <ac:spMk id="17" creationId="{EC9B2E20-4BF4-57A5-3CFA-FD545844EBA2}"/>
          </ac:spMkLst>
        </pc:spChg>
        <pc:picChg chg="add mod modCrop">
          <ac:chgData name="KIM Sung Hoon" userId="347884b5a076146d" providerId="LiveId" clId="{77FF43A8-667F-4D61-A1DF-15E0E15CA084}" dt="2023-05-24T07:01:39.717" v="285" actId="1076"/>
          <ac:picMkLst>
            <pc:docMk/>
            <pc:sldMk cId="2449744307" sldId="266"/>
            <ac:picMk id="4" creationId="{DD7A428F-7ED9-288E-82F4-3E3A8025DAEB}"/>
          </ac:picMkLst>
        </pc:picChg>
        <pc:picChg chg="add del mod modCrop">
          <ac:chgData name="KIM Sung Hoon" userId="347884b5a076146d" providerId="LiveId" clId="{77FF43A8-667F-4D61-A1DF-15E0E15CA084}" dt="2023-05-24T06:57:39.803" v="98" actId="478"/>
          <ac:picMkLst>
            <pc:docMk/>
            <pc:sldMk cId="2449744307" sldId="266"/>
            <ac:picMk id="5" creationId="{8995F5F4-A87B-6126-19D1-B0A4D4A5FFBA}"/>
          </ac:picMkLst>
        </pc:picChg>
        <pc:picChg chg="mod">
          <ac:chgData name="KIM Sung Hoon" userId="347884b5a076146d" providerId="LiveId" clId="{77FF43A8-667F-4D61-A1DF-15E0E15CA084}" dt="2023-05-24T07:01:30.188" v="281" actId="14100"/>
          <ac:picMkLst>
            <pc:docMk/>
            <pc:sldMk cId="2449744307" sldId="266"/>
            <ac:picMk id="9" creationId="{E6A4A527-613D-4AD1-B254-63D2C22910E7}"/>
          </ac:picMkLst>
        </pc:picChg>
        <pc:picChg chg="add mod modCrop">
          <ac:chgData name="KIM Sung Hoon" userId="347884b5a076146d" providerId="LiveId" clId="{77FF43A8-667F-4D61-A1DF-15E0E15CA084}" dt="2023-05-24T07:01:18.809" v="280" actId="14100"/>
          <ac:picMkLst>
            <pc:docMk/>
            <pc:sldMk cId="2449744307" sldId="266"/>
            <ac:picMk id="12" creationId="{EDB025B2-B9C5-61FB-CBB5-90F559907DB5}"/>
          </ac:picMkLst>
        </pc:picChg>
        <pc:picChg chg="add mod">
          <ac:chgData name="KIM Sung Hoon" userId="347884b5a076146d" providerId="LiveId" clId="{77FF43A8-667F-4D61-A1DF-15E0E15CA084}" dt="2023-05-24T07:01:37.221" v="284" actId="14100"/>
          <ac:picMkLst>
            <pc:docMk/>
            <pc:sldMk cId="2449744307" sldId="266"/>
            <ac:picMk id="13" creationId="{27D2A4AD-E4E3-88DE-1EA3-A6FD6CE474BF}"/>
          </ac:picMkLst>
        </pc:picChg>
        <pc:cxnChg chg="mod">
          <ac:chgData name="KIM Sung Hoon" userId="347884b5a076146d" providerId="LiveId" clId="{77FF43A8-667F-4D61-A1DF-15E0E15CA084}" dt="2023-05-24T07:06:08.053" v="388" actId="1076"/>
          <ac:cxnSpMkLst>
            <pc:docMk/>
            <pc:sldMk cId="2449744307" sldId="266"/>
            <ac:cxnSpMk id="7" creationId="{4DDF2332-048F-7519-3CD8-AADACE4D9D0E}"/>
          </ac:cxnSpMkLst>
        </pc:cxnChg>
      </pc:sldChg>
      <pc:sldChg chg="addSp delSp modSp mod">
        <pc:chgData name="KIM Sung Hoon" userId="347884b5a076146d" providerId="LiveId" clId="{77FF43A8-667F-4D61-A1DF-15E0E15CA084}" dt="2023-05-24T07:13:38.671" v="843" actId="478"/>
        <pc:sldMkLst>
          <pc:docMk/>
          <pc:sldMk cId="3562614747" sldId="269"/>
        </pc:sldMkLst>
        <pc:spChg chg="mod">
          <ac:chgData name="KIM Sung Hoon" userId="347884b5a076146d" providerId="LiveId" clId="{77FF43A8-667F-4D61-A1DF-15E0E15CA084}" dt="2023-05-24T07:07:16.368" v="452" actId="404"/>
          <ac:spMkLst>
            <pc:docMk/>
            <pc:sldMk cId="3562614747" sldId="269"/>
            <ac:spMk id="11" creationId="{9E7CAD06-A827-FDD3-87F2-CD1E8DC148CF}"/>
          </ac:spMkLst>
        </pc:spChg>
        <pc:spChg chg="mod">
          <ac:chgData name="KIM Sung Hoon" userId="347884b5a076146d" providerId="LiveId" clId="{77FF43A8-667F-4D61-A1DF-15E0E15CA084}" dt="2023-05-24T07:10:25.633" v="695" actId="20577"/>
          <ac:spMkLst>
            <pc:docMk/>
            <pc:sldMk cId="3562614747" sldId="269"/>
            <ac:spMk id="15" creationId="{E7C3592B-203B-2957-512B-BD0274291E8A}"/>
          </ac:spMkLst>
        </pc:spChg>
        <pc:spChg chg="mod">
          <ac:chgData name="KIM Sung Hoon" userId="347884b5a076146d" providerId="LiveId" clId="{77FF43A8-667F-4D61-A1DF-15E0E15CA084}" dt="2023-05-24T07:10:55.637" v="777" actId="20577"/>
          <ac:spMkLst>
            <pc:docMk/>
            <pc:sldMk cId="3562614747" sldId="269"/>
            <ac:spMk id="18" creationId="{0CEE2C22-3613-A6B6-A88F-456DEA907446}"/>
          </ac:spMkLst>
        </pc:spChg>
        <pc:spChg chg="mod">
          <ac:chgData name="KIM Sung Hoon" userId="347884b5a076146d" providerId="LiveId" clId="{77FF43A8-667F-4D61-A1DF-15E0E15CA084}" dt="2023-05-24T07:11:18.610" v="784" actId="1076"/>
          <ac:spMkLst>
            <pc:docMk/>
            <pc:sldMk cId="3562614747" sldId="269"/>
            <ac:spMk id="21" creationId="{288D5D80-326C-E5ED-0E91-990D8748579D}"/>
          </ac:spMkLst>
        </pc:spChg>
        <pc:picChg chg="add del mod">
          <ac:chgData name="KIM Sung Hoon" userId="347884b5a076146d" providerId="LiveId" clId="{77FF43A8-667F-4D61-A1DF-15E0E15CA084}" dt="2023-05-24T07:13:38.671" v="843" actId="478"/>
          <ac:picMkLst>
            <pc:docMk/>
            <pc:sldMk cId="3562614747" sldId="269"/>
            <ac:picMk id="2" creationId="{10A25A7B-9FBE-3156-DDCF-655ECA20FCA6}"/>
          </ac:picMkLst>
        </pc:picChg>
        <pc:picChg chg="add mod">
          <ac:chgData name="KIM Sung Hoon" userId="347884b5a076146d" providerId="LiveId" clId="{77FF43A8-667F-4D61-A1DF-15E0E15CA084}" dt="2023-05-24T07:12:05.177" v="806"/>
          <ac:picMkLst>
            <pc:docMk/>
            <pc:sldMk cId="3562614747" sldId="269"/>
            <ac:picMk id="3" creationId="{5D649ABC-F3B8-F82D-554E-D7792FD2627A}"/>
          </ac:picMkLst>
        </pc:picChg>
      </pc:sldChg>
      <pc:sldChg chg="addSp modSp mod">
        <pc:chgData name="KIM Sung Hoon" userId="347884b5a076146d" providerId="LiveId" clId="{77FF43A8-667F-4D61-A1DF-15E0E15CA084}" dt="2023-05-24T07:13:50.422" v="847" actId="20577"/>
        <pc:sldMkLst>
          <pc:docMk/>
          <pc:sldMk cId="941690804" sldId="270"/>
        </pc:sldMkLst>
        <pc:spChg chg="mod">
          <ac:chgData name="KIM Sung Hoon" userId="347884b5a076146d" providerId="LiveId" clId="{77FF43A8-667F-4D61-A1DF-15E0E15CA084}" dt="2023-05-24T07:13:50.422" v="847" actId="20577"/>
          <ac:spMkLst>
            <pc:docMk/>
            <pc:sldMk cId="941690804" sldId="270"/>
            <ac:spMk id="7" creationId="{00000000-0000-0000-0000-000000000000}"/>
          </ac:spMkLst>
        </pc:spChg>
        <pc:picChg chg="add mod">
          <ac:chgData name="KIM Sung Hoon" userId="347884b5a076146d" providerId="LiveId" clId="{77FF43A8-667F-4D61-A1DF-15E0E15CA084}" dt="2023-05-24T07:12:07.636" v="808"/>
          <ac:picMkLst>
            <pc:docMk/>
            <pc:sldMk cId="941690804" sldId="270"/>
            <ac:picMk id="5" creationId="{67E218C7-6BEA-3EAA-5637-9854D410DFAF}"/>
          </ac:picMkLst>
        </pc:picChg>
      </pc:sldChg>
      <pc:sldChg chg="addSp modSp">
        <pc:chgData name="KIM Sung Hoon" userId="347884b5a076146d" providerId="LiveId" clId="{77FF43A8-667F-4D61-A1DF-15E0E15CA084}" dt="2023-05-24T07:12:20.648" v="821"/>
        <pc:sldMkLst>
          <pc:docMk/>
          <pc:sldMk cId="2968221965" sldId="271"/>
        </pc:sldMkLst>
        <pc:picChg chg="add mod">
          <ac:chgData name="KIM Sung Hoon" userId="347884b5a076146d" providerId="LiveId" clId="{77FF43A8-667F-4D61-A1DF-15E0E15CA084}" dt="2023-05-24T07:12:20.648" v="821"/>
          <ac:picMkLst>
            <pc:docMk/>
            <pc:sldMk cId="2968221965" sldId="271"/>
            <ac:picMk id="2" creationId="{577F915B-3B2B-0E45-2058-62AAB3CD2ED7}"/>
          </ac:picMkLst>
        </pc:picChg>
      </pc:sldChg>
      <pc:sldChg chg="addSp modSp">
        <pc:chgData name="KIM Sung Hoon" userId="347884b5a076146d" providerId="LiveId" clId="{77FF43A8-667F-4D61-A1DF-15E0E15CA084}" dt="2023-05-24T07:12:28.536" v="826"/>
        <pc:sldMkLst>
          <pc:docMk/>
          <pc:sldMk cId="436204605" sldId="272"/>
        </pc:sldMkLst>
        <pc:picChg chg="add mod">
          <ac:chgData name="KIM Sung Hoon" userId="347884b5a076146d" providerId="LiveId" clId="{77FF43A8-667F-4D61-A1DF-15E0E15CA084}" dt="2023-05-24T07:12:28.536" v="826"/>
          <ac:picMkLst>
            <pc:docMk/>
            <pc:sldMk cId="436204605" sldId="272"/>
            <ac:picMk id="2" creationId="{AB7871A9-35BF-DCD0-A1F3-C912893750DC}"/>
          </ac:picMkLst>
        </pc:picChg>
      </pc:sldChg>
      <pc:sldChg chg="addSp delSp modSp mod ord">
        <pc:chgData name="KIM Sung Hoon" userId="347884b5a076146d" providerId="LiveId" clId="{77FF43A8-667F-4D61-A1DF-15E0E15CA084}" dt="2023-05-24T07:12:10.155" v="812"/>
        <pc:sldMkLst>
          <pc:docMk/>
          <pc:sldMk cId="3979911740" sldId="274"/>
        </pc:sldMkLst>
        <pc:spChg chg="add mod">
          <ac:chgData name="KIM Sung Hoon" userId="347884b5a076146d" providerId="LiveId" clId="{77FF43A8-667F-4D61-A1DF-15E0E15CA084}" dt="2023-05-24T07:10:09.041" v="654" actId="1076"/>
          <ac:spMkLst>
            <pc:docMk/>
            <pc:sldMk cId="3979911740" sldId="274"/>
            <ac:spMk id="3" creationId="{9CC198FF-C741-4AE4-6EF8-0031A994FD27}"/>
          </ac:spMkLst>
        </pc:spChg>
        <pc:spChg chg="del">
          <ac:chgData name="KIM Sung Hoon" userId="347884b5a076146d" providerId="LiveId" clId="{77FF43A8-667F-4D61-A1DF-15E0E15CA084}" dt="2023-05-24T07:09:18.256" v="589" actId="478"/>
          <ac:spMkLst>
            <pc:docMk/>
            <pc:sldMk cId="3979911740" sldId="274"/>
            <ac:spMk id="5" creationId="{05BC9C59-1297-5115-75B5-E32CA3564C1A}"/>
          </ac:spMkLst>
        </pc:spChg>
        <pc:picChg chg="add mod">
          <ac:chgData name="KIM Sung Hoon" userId="347884b5a076146d" providerId="LiveId" clId="{77FF43A8-667F-4D61-A1DF-15E0E15CA084}" dt="2023-05-24T07:12:10.155" v="812"/>
          <ac:picMkLst>
            <pc:docMk/>
            <pc:sldMk cId="3979911740" sldId="274"/>
            <ac:picMk id="4" creationId="{8E2C77D1-C74F-820C-3FDF-CC453354A2B9}"/>
          </ac:picMkLst>
        </pc:picChg>
      </pc:sldChg>
      <pc:sldChg chg="addSp delSp modSp mod">
        <pc:chgData name="KIM Sung Hoon" userId="347884b5a076146d" providerId="LiveId" clId="{77FF43A8-667F-4D61-A1DF-15E0E15CA084}" dt="2023-05-24T07:12:06.582" v="807"/>
        <pc:sldMkLst>
          <pc:docMk/>
          <pc:sldMk cId="262542395" sldId="275"/>
        </pc:sldMkLst>
        <pc:spChg chg="add del mod">
          <ac:chgData name="KIM Sung Hoon" userId="347884b5a076146d" providerId="LiveId" clId="{77FF43A8-667F-4D61-A1DF-15E0E15CA084}" dt="2023-05-24T07:09:13.601" v="588" actId="20577"/>
          <ac:spMkLst>
            <pc:docMk/>
            <pc:sldMk cId="262542395" sldId="275"/>
            <ac:spMk id="5" creationId="{05BC9C59-1297-5115-75B5-E32CA3564C1A}"/>
          </ac:spMkLst>
        </pc:spChg>
        <pc:picChg chg="add mod">
          <ac:chgData name="KIM Sung Hoon" userId="347884b5a076146d" providerId="LiveId" clId="{77FF43A8-667F-4D61-A1DF-15E0E15CA084}" dt="2023-05-24T07:12:06.582" v="807"/>
          <ac:picMkLst>
            <pc:docMk/>
            <pc:sldMk cId="262542395" sldId="275"/>
            <ac:picMk id="3" creationId="{E0E50866-78DC-397B-1398-4EABD78E9945}"/>
          </ac:picMkLst>
        </pc:picChg>
      </pc:sldChg>
      <pc:sldChg chg="addSp modSp mod">
        <pc:chgData name="KIM Sung Hoon" userId="347884b5a076146d" providerId="LiveId" clId="{77FF43A8-667F-4D61-A1DF-15E0E15CA084}" dt="2023-05-24T07:12:24.312" v="822"/>
        <pc:sldMkLst>
          <pc:docMk/>
          <pc:sldMk cId="1194474943" sldId="279"/>
        </pc:sldMkLst>
        <pc:spChg chg="mod">
          <ac:chgData name="KIM Sung Hoon" userId="347884b5a076146d" providerId="LiveId" clId="{77FF43A8-667F-4D61-A1DF-15E0E15CA084}" dt="2023-05-24T07:11:07.325" v="783"/>
          <ac:spMkLst>
            <pc:docMk/>
            <pc:sldMk cId="1194474943" sldId="279"/>
            <ac:spMk id="5" creationId="{05BC9C59-1297-5115-75B5-E32CA3564C1A}"/>
          </ac:spMkLst>
        </pc:spChg>
        <pc:picChg chg="add mod">
          <ac:chgData name="KIM Sung Hoon" userId="347884b5a076146d" providerId="LiveId" clId="{77FF43A8-667F-4D61-A1DF-15E0E15CA084}" dt="2023-05-24T07:12:24.312" v="822"/>
          <ac:picMkLst>
            <pc:docMk/>
            <pc:sldMk cId="1194474943" sldId="279"/>
            <ac:picMk id="3" creationId="{022B6C17-C3BD-8F01-B8D6-57BC35F90E34}"/>
          </ac:picMkLst>
        </pc:picChg>
      </pc:sldChg>
      <pc:sldChg chg="addSp delSp modSp mod">
        <pc:chgData name="KIM Sung Hoon" userId="347884b5a076146d" providerId="LiveId" clId="{77FF43A8-667F-4D61-A1DF-15E0E15CA084}" dt="2023-05-24T07:12:27.446" v="825"/>
        <pc:sldMkLst>
          <pc:docMk/>
          <pc:sldMk cId="1980445481" sldId="280"/>
        </pc:sldMkLst>
        <pc:spChg chg="add del mod">
          <ac:chgData name="KIM Sung Hoon" userId="347884b5a076146d" providerId="LiveId" clId="{77FF43A8-667F-4D61-A1DF-15E0E15CA084}" dt="2023-05-24T07:11:28.541" v="786"/>
          <ac:spMkLst>
            <pc:docMk/>
            <pc:sldMk cId="1980445481" sldId="280"/>
            <ac:spMk id="3" creationId="{0E9DDC8A-E6F2-CFD8-2673-03286A37CB96}"/>
          </ac:spMkLst>
        </pc:spChg>
        <pc:spChg chg="add del mod">
          <ac:chgData name="KIM Sung Hoon" userId="347884b5a076146d" providerId="LiveId" clId="{77FF43A8-667F-4D61-A1DF-15E0E15CA084}" dt="2023-05-24T07:11:30.409" v="788"/>
          <ac:spMkLst>
            <pc:docMk/>
            <pc:sldMk cId="1980445481" sldId="280"/>
            <ac:spMk id="4" creationId="{B7F8977F-0E17-B74D-FA9E-15297A18D3FE}"/>
          </ac:spMkLst>
        </pc:spChg>
        <pc:spChg chg="mod">
          <ac:chgData name="KIM Sung Hoon" userId="347884b5a076146d" providerId="LiveId" clId="{77FF43A8-667F-4D61-A1DF-15E0E15CA084}" dt="2023-05-24T07:11:35.662" v="802" actId="20577"/>
          <ac:spMkLst>
            <pc:docMk/>
            <pc:sldMk cId="1980445481" sldId="280"/>
            <ac:spMk id="5" creationId="{05BC9C59-1297-5115-75B5-E32CA3564C1A}"/>
          </ac:spMkLst>
        </pc:spChg>
        <pc:picChg chg="add mod">
          <ac:chgData name="KIM Sung Hoon" userId="347884b5a076146d" providerId="LiveId" clId="{77FF43A8-667F-4D61-A1DF-15E0E15CA084}" dt="2023-05-24T07:12:27.446" v="825"/>
          <ac:picMkLst>
            <pc:docMk/>
            <pc:sldMk cId="1980445481" sldId="280"/>
            <ac:picMk id="7" creationId="{C436C220-AD37-DEB9-5021-227A19A62F7D}"/>
          </ac:picMkLst>
        </pc:picChg>
      </pc:sldChg>
      <pc:sldChg chg="addSp modSp">
        <pc:chgData name="KIM Sung Hoon" userId="347884b5a076146d" providerId="LiveId" clId="{77FF43A8-667F-4D61-A1DF-15E0E15CA084}" dt="2023-05-24T07:12:08.315" v="809"/>
        <pc:sldMkLst>
          <pc:docMk/>
          <pc:sldMk cId="4292674273" sldId="281"/>
        </pc:sldMkLst>
        <pc:picChg chg="add mod">
          <ac:chgData name="KIM Sung Hoon" userId="347884b5a076146d" providerId="LiveId" clId="{77FF43A8-667F-4D61-A1DF-15E0E15CA084}" dt="2023-05-24T07:12:08.315" v="809"/>
          <ac:picMkLst>
            <pc:docMk/>
            <pc:sldMk cId="4292674273" sldId="281"/>
            <ac:picMk id="2" creationId="{B5489D78-90AE-9934-D224-62A6E9E9D18B}"/>
          </ac:picMkLst>
        </pc:picChg>
      </pc:sldChg>
      <pc:sldChg chg="addSp modSp">
        <pc:chgData name="KIM Sung Hoon" userId="347884b5a076146d" providerId="LiveId" clId="{77FF43A8-667F-4D61-A1DF-15E0E15CA084}" dt="2023-05-24T07:12:16.631" v="819"/>
        <pc:sldMkLst>
          <pc:docMk/>
          <pc:sldMk cId="282646933" sldId="283"/>
        </pc:sldMkLst>
        <pc:picChg chg="add mod">
          <ac:chgData name="KIM Sung Hoon" userId="347884b5a076146d" providerId="LiveId" clId="{77FF43A8-667F-4D61-A1DF-15E0E15CA084}" dt="2023-05-24T07:12:16.631" v="819"/>
          <ac:picMkLst>
            <pc:docMk/>
            <pc:sldMk cId="282646933" sldId="283"/>
            <ac:picMk id="2" creationId="{F445DD58-0886-1BF2-AE6F-1F6F6DAB22BC}"/>
          </ac:picMkLst>
        </pc:picChg>
      </pc:sldChg>
      <pc:sldChg chg="addSp modSp">
        <pc:chgData name="KIM Sung Hoon" userId="347884b5a076146d" providerId="LiveId" clId="{77FF43A8-667F-4D61-A1DF-15E0E15CA084}" dt="2023-05-24T07:12:18.659" v="820"/>
        <pc:sldMkLst>
          <pc:docMk/>
          <pc:sldMk cId="416161783" sldId="290"/>
        </pc:sldMkLst>
        <pc:picChg chg="add mod">
          <ac:chgData name="KIM Sung Hoon" userId="347884b5a076146d" providerId="LiveId" clId="{77FF43A8-667F-4D61-A1DF-15E0E15CA084}" dt="2023-05-24T07:12:18.659" v="820"/>
          <ac:picMkLst>
            <pc:docMk/>
            <pc:sldMk cId="416161783" sldId="290"/>
            <ac:picMk id="2" creationId="{9E8ACB0F-665B-666E-4855-3A9977622359}"/>
          </ac:picMkLst>
        </pc:picChg>
      </pc:sldChg>
      <pc:sldChg chg="addSp modSp">
        <pc:chgData name="KIM Sung Hoon" userId="347884b5a076146d" providerId="LiveId" clId="{77FF43A8-667F-4D61-A1DF-15E0E15CA084}" dt="2023-05-24T07:12:11.292" v="814"/>
        <pc:sldMkLst>
          <pc:docMk/>
          <pc:sldMk cId="3242706294" sldId="291"/>
        </pc:sldMkLst>
        <pc:picChg chg="add mod">
          <ac:chgData name="KIM Sung Hoon" userId="347884b5a076146d" providerId="LiveId" clId="{77FF43A8-667F-4D61-A1DF-15E0E15CA084}" dt="2023-05-24T07:12:11.292" v="814"/>
          <ac:picMkLst>
            <pc:docMk/>
            <pc:sldMk cId="3242706294" sldId="291"/>
            <ac:picMk id="2" creationId="{BA1558F7-DB06-FEF2-4FDA-0DA63E2C854F}"/>
          </ac:picMkLst>
        </pc:picChg>
      </pc:sldChg>
      <pc:sldChg chg="addSp modSp">
        <pc:chgData name="KIM Sung Hoon" userId="347884b5a076146d" providerId="LiveId" clId="{77FF43A8-667F-4D61-A1DF-15E0E15CA084}" dt="2023-05-24T07:12:08.988" v="810"/>
        <pc:sldMkLst>
          <pc:docMk/>
          <pc:sldMk cId="2324192020" sldId="292"/>
        </pc:sldMkLst>
        <pc:picChg chg="add mod">
          <ac:chgData name="KIM Sung Hoon" userId="347884b5a076146d" providerId="LiveId" clId="{77FF43A8-667F-4D61-A1DF-15E0E15CA084}" dt="2023-05-24T07:12:08.988" v="810"/>
          <ac:picMkLst>
            <pc:docMk/>
            <pc:sldMk cId="2324192020" sldId="292"/>
            <ac:picMk id="2" creationId="{D4FAF69D-4B17-5BF8-1ECB-EFFBD5D1CCC4}"/>
          </ac:picMkLst>
        </pc:picChg>
      </pc:sldChg>
      <pc:sldChg chg="addSp modSp">
        <pc:chgData name="KIM Sung Hoon" userId="347884b5a076146d" providerId="LiveId" clId="{77FF43A8-667F-4D61-A1DF-15E0E15CA084}" dt="2023-05-24T07:12:09.596" v="811"/>
        <pc:sldMkLst>
          <pc:docMk/>
          <pc:sldMk cId="4131028107" sldId="293"/>
        </pc:sldMkLst>
        <pc:picChg chg="add mod">
          <ac:chgData name="KIM Sung Hoon" userId="347884b5a076146d" providerId="LiveId" clId="{77FF43A8-667F-4D61-A1DF-15E0E15CA084}" dt="2023-05-24T07:12:09.596" v="811"/>
          <ac:picMkLst>
            <pc:docMk/>
            <pc:sldMk cId="4131028107" sldId="293"/>
            <ac:picMk id="2" creationId="{054F625B-BA22-9A15-6DCF-00C1171D25CC}"/>
          </ac:picMkLst>
        </pc:picChg>
      </pc:sldChg>
      <pc:sldChg chg="addSp delSp modSp">
        <pc:chgData name="KIM Sung Hoon" userId="347884b5a076146d" providerId="LiveId" clId="{77FF43A8-667F-4D61-A1DF-15E0E15CA084}" dt="2023-05-24T07:12:13.205" v="817"/>
        <pc:sldMkLst>
          <pc:docMk/>
          <pc:sldMk cId="2942950996" sldId="294"/>
        </pc:sldMkLst>
        <pc:picChg chg="add mod">
          <ac:chgData name="KIM Sung Hoon" userId="347884b5a076146d" providerId="LiveId" clId="{77FF43A8-667F-4D61-A1DF-15E0E15CA084}" dt="2023-05-24T07:12:11.869" v="815"/>
          <ac:picMkLst>
            <pc:docMk/>
            <pc:sldMk cId="2942950996" sldId="294"/>
            <ac:picMk id="2" creationId="{1EF8E9F8-58FF-DDBF-5C63-52F9BE540645}"/>
          </ac:picMkLst>
        </pc:picChg>
        <pc:picChg chg="add del mod">
          <ac:chgData name="KIM Sung Hoon" userId="347884b5a076146d" providerId="LiveId" clId="{77FF43A8-667F-4D61-A1DF-15E0E15CA084}" dt="2023-05-24T07:12:13.205" v="817"/>
          <ac:picMkLst>
            <pc:docMk/>
            <pc:sldMk cId="2942950996" sldId="294"/>
            <ac:picMk id="3" creationId="{1C872A18-5FDE-72F9-FE06-EF9A17594175}"/>
          </ac:picMkLst>
        </pc:picChg>
      </pc:sldChg>
      <pc:sldChg chg="addSp modSp">
        <pc:chgData name="KIM Sung Hoon" userId="347884b5a076146d" providerId="LiveId" clId="{77FF43A8-667F-4D61-A1DF-15E0E15CA084}" dt="2023-05-24T07:12:10.755" v="813"/>
        <pc:sldMkLst>
          <pc:docMk/>
          <pc:sldMk cId="1902462285" sldId="296"/>
        </pc:sldMkLst>
        <pc:picChg chg="add mod">
          <ac:chgData name="KIM Sung Hoon" userId="347884b5a076146d" providerId="LiveId" clId="{77FF43A8-667F-4D61-A1DF-15E0E15CA084}" dt="2023-05-24T07:12:10.755" v="813"/>
          <ac:picMkLst>
            <pc:docMk/>
            <pc:sldMk cId="1902462285" sldId="296"/>
            <ac:picMk id="3" creationId="{6424B6BA-5AE5-2FBE-00FD-43E40D50317D}"/>
          </ac:picMkLst>
        </pc:picChg>
      </pc:sldChg>
      <pc:sldChg chg="addSp modSp mod">
        <pc:chgData name="KIM Sung Hoon" userId="347884b5a076146d" providerId="LiveId" clId="{77FF43A8-667F-4D61-A1DF-15E0E15CA084}" dt="2023-05-24T07:21:03.622" v="2334" actId="20577"/>
        <pc:sldMkLst>
          <pc:docMk/>
          <pc:sldMk cId="3797673630" sldId="297"/>
        </pc:sldMkLst>
        <pc:spChg chg="add mod">
          <ac:chgData name="KIM Sung Hoon" userId="347884b5a076146d" providerId="LiveId" clId="{77FF43A8-667F-4D61-A1DF-15E0E15CA084}" dt="2023-05-24T07:21:03.622" v="2334" actId="20577"/>
          <ac:spMkLst>
            <pc:docMk/>
            <pc:sldMk cId="3797673630" sldId="297"/>
            <ac:spMk id="8" creationId="{6BB51CF4-D24B-37BF-823F-7CF43FFC4A75}"/>
          </ac:spMkLst>
        </pc:spChg>
        <pc:spChg chg="add mod">
          <ac:chgData name="KIM Sung Hoon" userId="347884b5a076146d" providerId="LiveId" clId="{77FF43A8-667F-4D61-A1DF-15E0E15CA084}" dt="2023-05-24T07:19:44" v="1695" actId="20577"/>
          <ac:spMkLst>
            <pc:docMk/>
            <pc:sldMk cId="3797673630" sldId="297"/>
            <ac:spMk id="9" creationId="{0905C515-8063-4BCC-FBC9-BDCB0A42030F}"/>
          </ac:spMkLst>
        </pc:spChg>
        <pc:spChg chg="mod">
          <ac:chgData name="KIM Sung Hoon" userId="347884b5a076146d" providerId="LiveId" clId="{77FF43A8-667F-4D61-A1DF-15E0E15CA084}" dt="2023-05-24T07:15:41.277" v="975" actId="947"/>
          <ac:spMkLst>
            <pc:docMk/>
            <pc:sldMk cId="3797673630" sldId="297"/>
            <ac:spMk id="24" creationId="{EDE3DA7D-2B21-44AB-98DA-8D5BBADCC4B3}"/>
          </ac:spMkLst>
        </pc:spChg>
        <pc:grpChg chg="mod">
          <ac:chgData name="KIM Sung Hoon" userId="347884b5a076146d" providerId="LiveId" clId="{77FF43A8-667F-4D61-A1DF-15E0E15CA084}" dt="2023-05-24T07:18:44.384" v="1479" actId="1076"/>
          <ac:grpSpMkLst>
            <pc:docMk/>
            <pc:sldMk cId="3797673630" sldId="297"/>
            <ac:grpSpMk id="6" creationId="{00000000-0000-0000-0000-000000000000}"/>
          </ac:grpSpMkLst>
        </pc:grpChg>
        <pc:graphicFrameChg chg="modGraphic">
          <ac:chgData name="KIM Sung Hoon" userId="347884b5a076146d" providerId="LiveId" clId="{77FF43A8-667F-4D61-A1DF-15E0E15CA084}" dt="2023-05-24T07:15:28.365" v="974" actId="20577"/>
          <ac:graphicFrameMkLst>
            <pc:docMk/>
            <pc:sldMk cId="3797673630" sldId="297"/>
            <ac:graphicFrameMk id="23" creationId="{7CF06E6E-4DE7-41FD-84F3-F773A5CFAEFF}"/>
          </ac:graphicFrameMkLst>
        </pc:graphicFrameChg>
        <pc:picChg chg="add mod">
          <ac:chgData name="KIM Sung Hoon" userId="347884b5a076146d" providerId="LiveId" clId="{77FF43A8-667F-4D61-A1DF-15E0E15CA084}" dt="2023-05-24T07:12:25.218" v="823"/>
          <ac:picMkLst>
            <pc:docMk/>
            <pc:sldMk cId="3797673630" sldId="297"/>
            <ac:picMk id="2" creationId="{53CF182E-2E53-FA07-70A4-8430A5534842}"/>
          </ac:picMkLst>
        </pc:picChg>
      </pc:sldChg>
      <pc:sldChg chg="addSp modSp">
        <pc:chgData name="KIM Sung Hoon" userId="347884b5a076146d" providerId="LiveId" clId="{77FF43A8-667F-4D61-A1DF-15E0E15CA084}" dt="2023-05-24T07:12:29.220" v="827"/>
        <pc:sldMkLst>
          <pc:docMk/>
          <pc:sldMk cId="1017214285" sldId="298"/>
        </pc:sldMkLst>
        <pc:picChg chg="add mod">
          <ac:chgData name="KIM Sung Hoon" userId="347884b5a076146d" providerId="LiveId" clId="{77FF43A8-667F-4D61-A1DF-15E0E15CA084}" dt="2023-05-24T07:12:29.220" v="827"/>
          <ac:picMkLst>
            <pc:docMk/>
            <pc:sldMk cId="1017214285" sldId="298"/>
            <ac:picMk id="2" creationId="{CDEA22E0-011B-8849-DF0A-BA08B80385F8}"/>
          </ac:picMkLst>
        </pc:picChg>
      </pc:sldChg>
      <pc:sldChg chg="addSp modSp">
        <pc:chgData name="KIM Sung Hoon" userId="347884b5a076146d" providerId="LiveId" clId="{77FF43A8-667F-4D61-A1DF-15E0E15CA084}" dt="2023-05-24T07:12:25.976" v="824"/>
        <pc:sldMkLst>
          <pc:docMk/>
          <pc:sldMk cId="1606750493" sldId="299"/>
        </pc:sldMkLst>
        <pc:picChg chg="add mod">
          <ac:chgData name="KIM Sung Hoon" userId="347884b5a076146d" providerId="LiveId" clId="{77FF43A8-667F-4D61-A1DF-15E0E15CA084}" dt="2023-05-24T07:12:25.976" v="824"/>
          <ac:picMkLst>
            <pc:docMk/>
            <pc:sldMk cId="1606750493" sldId="299"/>
            <ac:picMk id="3" creationId="{47A6DDCE-2010-8FAF-A9D7-A24E5CA4E29E}"/>
          </ac:picMkLst>
        </pc:picChg>
      </pc:sldChg>
      <pc:sldChg chg="addSp modSp">
        <pc:chgData name="KIM Sung Hoon" userId="347884b5a076146d" providerId="LiveId" clId="{77FF43A8-667F-4D61-A1DF-15E0E15CA084}" dt="2023-05-24T07:12:15.957" v="818"/>
        <pc:sldMkLst>
          <pc:docMk/>
          <pc:sldMk cId="2896690042" sldId="300"/>
        </pc:sldMkLst>
        <pc:picChg chg="add mod">
          <ac:chgData name="KIM Sung Hoon" userId="347884b5a076146d" providerId="LiveId" clId="{77FF43A8-667F-4D61-A1DF-15E0E15CA084}" dt="2023-05-24T07:12:15.957" v="818"/>
          <ac:picMkLst>
            <pc:docMk/>
            <pc:sldMk cId="2896690042" sldId="300"/>
            <ac:picMk id="20" creationId="{33827EAC-A85C-6BE3-3457-DD517C2D5E29}"/>
          </ac:picMkLst>
        </pc:picChg>
      </pc:sldChg>
      <pc:sldChg chg="addSp modSp new mod">
        <pc:chgData name="KIM Sung Hoon" userId="347884b5a076146d" providerId="LiveId" clId="{77FF43A8-667F-4D61-A1DF-15E0E15CA084}" dt="2023-05-24T07:30:27.831" v="3580" actId="1076"/>
        <pc:sldMkLst>
          <pc:docMk/>
          <pc:sldMk cId="2521559854" sldId="301"/>
        </pc:sldMkLst>
        <pc:spChg chg="add mod">
          <ac:chgData name="KIM Sung Hoon" userId="347884b5a076146d" providerId="LiveId" clId="{77FF43A8-667F-4D61-A1DF-15E0E15CA084}" dt="2023-05-24T07:30:27.831" v="3580" actId="1076"/>
          <ac:spMkLst>
            <pc:docMk/>
            <pc:sldMk cId="2521559854" sldId="301"/>
            <ac:spMk id="2" creationId="{6AD98B89-6F14-25D1-F046-03E8CE772D92}"/>
          </ac:spMkLst>
        </pc:spChg>
      </pc:sldChg>
    </pc:docChg>
  </pc:docChgLst>
</pc:chgInfo>
</file>

<file path=ppt/charts/_rels/chart1.xml.rels><?xml version="1.0" encoding="UTF-8" standalone="yes"?>
<Relationships xmlns="http://schemas.openxmlformats.org/package/2006/relationships"><Relationship Id="rId3" Target=" " TargetMode="External" Type="http://schemas.openxmlformats.org/officeDocument/2006/relationships/oleObject" /><Relationship Id="rId2" Target="colors1.xml" Type="http://schemas.microsoft.com/office/2011/relationships/chartColorStyle" /><Relationship Id="rId1" Target="style1.xml" Type="http://schemas.microsoft.com/office/2011/relationships/chartStyle" /></Relationships>
</file>

<file path=ppt/charts/_rels/chart2.xml.rels><?xml version="1.0" encoding="UTF-8" standalone="yes"?>
<Relationships xmlns="http://schemas.openxmlformats.org/package/2006/relationships"><Relationship Id="rId3" Target=" " TargetMode="External" Type="http://schemas.openxmlformats.org/officeDocument/2006/relationships/oleObject" /><Relationship Id="rId2" Target="colors2.xml" Type="http://schemas.microsoft.com/office/2011/relationships/chartColorStyle" /><Relationship Id="rId1" Target="style2.xml" Type="http://schemas.microsoft.com/office/2011/relationships/chartStyle" /></Relationships>
</file>

<file path=ppt/charts/_rels/chart3.xml.rels><?xml version="1.0" encoding="UTF-8" standalone="yes"?>
<Relationships xmlns="http://schemas.openxmlformats.org/package/2006/relationships"><Relationship Id="rId3" Target=" " TargetMode="External" Type="http://schemas.openxmlformats.org/officeDocument/2006/relationships/oleObject" /><Relationship Id="rId2" Target="colors3.xml" Type="http://schemas.microsoft.com/office/2011/relationships/chartColorStyle" /><Relationship Id="rId1" Target="style3.xml" Type="http://schemas.microsoft.com/office/2011/relationships/chartStyle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157302586269827E-2"/>
          <c:y val="0.20041265839141087"/>
          <c:w val="0.91359752162127272"/>
          <c:h val="0.7897598146140731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'성증지표(PEA,N)'!$C$39</c:f>
              <c:strCache>
                <c:ptCount val="1"/>
                <c:pt idx="0">
                  <c:v>C2) 수심별 수온(℃)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'성증지표(PEA,N)'!$C$40:$C$70</c:f>
              <c:numCache>
                <c:formatCode>General</c:formatCode>
                <c:ptCount val="31"/>
                <c:pt idx="0">
                  <c:v>28</c:v>
                </c:pt>
                <c:pt idx="1">
                  <c:v>22</c:v>
                </c:pt>
                <c:pt idx="2">
                  <c:v>22</c:v>
                </c:pt>
                <c:pt idx="3">
                  <c:v>22</c:v>
                </c:pt>
                <c:pt idx="4">
                  <c:v>19</c:v>
                </c:pt>
                <c:pt idx="5">
                  <c:v>17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  <c:pt idx="20">
                  <c:v>15</c:v>
                </c:pt>
                <c:pt idx="21">
                  <c:v>15</c:v>
                </c:pt>
                <c:pt idx="22">
                  <c:v>15</c:v>
                </c:pt>
                <c:pt idx="23">
                  <c:v>15</c:v>
                </c:pt>
                <c:pt idx="24">
                  <c:v>15</c:v>
                </c:pt>
                <c:pt idx="25">
                  <c:v>15</c:v>
                </c:pt>
                <c:pt idx="26">
                  <c:v>14</c:v>
                </c:pt>
                <c:pt idx="27">
                  <c:v>11</c:v>
                </c:pt>
                <c:pt idx="28">
                  <c:v>9</c:v>
                </c:pt>
                <c:pt idx="29">
                  <c:v>8</c:v>
                </c:pt>
                <c:pt idx="30">
                  <c:v>7.4</c:v>
                </c:pt>
              </c:numCache>
            </c:numRef>
          </c:xVal>
          <c:yVal>
            <c:numRef>
              <c:f>'성증지표(PEA,N)'!$B$40:$B$70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0A3-4F70-AD5A-84B759481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330080"/>
        <c:axId val="582592256"/>
      </c:scatterChart>
      <c:valAx>
        <c:axId val="18833008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592256"/>
        <c:crosses val="autoZero"/>
        <c:crossBetween val="midCat"/>
      </c:valAx>
      <c:valAx>
        <c:axId val="582592256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8330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157302586269827E-2"/>
          <c:y val="0.20041265839141087"/>
          <c:w val="0.91359752162127272"/>
          <c:h val="0.7897598146140731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'성증지표(PEA,N)'!$C$76</c:f>
              <c:strCache>
                <c:ptCount val="1"/>
                <c:pt idx="0">
                  <c:v>C3) 수심별 수온(℃)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'성증지표(PEA,N)'!$C$77:$C$107</c:f>
              <c:numCache>
                <c:formatCode>General</c:formatCode>
                <c:ptCount val="31"/>
                <c:pt idx="0">
                  <c:v>28</c:v>
                </c:pt>
                <c:pt idx="1">
                  <c:v>27</c:v>
                </c:pt>
                <c:pt idx="2">
                  <c:v>22</c:v>
                </c:pt>
                <c:pt idx="3">
                  <c:v>16</c:v>
                </c:pt>
                <c:pt idx="4">
                  <c:v>15</c:v>
                </c:pt>
                <c:pt idx="5">
                  <c:v>15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15</c:v>
                </c:pt>
                <c:pt idx="11">
                  <c:v>15</c:v>
                </c:pt>
                <c:pt idx="12">
                  <c:v>15</c:v>
                </c:pt>
                <c:pt idx="13">
                  <c:v>15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15</c:v>
                </c:pt>
                <c:pt idx="18">
                  <c:v>15</c:v>
                </c:pt>
                <c:pt idx="19">
                  <c:v>15</c:v>
                </c:pt>
                <c:pt idx="20">
                  <c:v>15</c:v>
                </c:pt>
                <c:pt idx="21">
                  <c:v>15</c:v>
                </c:pt>
                <c:pt idx="22">
                  <c:v>15</c:v>
                </c:pt>
                <c:pt idx="23">
                  <c:v>15</c:v>
                </c:pt>
                <c:pt idx="24">
                  <c:v>15</c:v>
                </c:pt>
                <c:pt idx="25">
                  <c:v>15</c:v>
                </c:pt>
                <c:pt idx="26">
                  <c:v>14</c:v>
                </c:pt>
                <c:pt idx="27">
                  <c:v>14</c:v>
                </c:pt>
                <c:pt idx="28">
                  <c:v>14</c:v>
                </c:pt>
                <c:pt idx="29">
                  <c:v>8</c:v>
                </c:pt>
                <c:pt idx="30">
                  <c:v>7.4</c:v>
                </c:pt>
              </c:numCache>
            </c:numRef>
          </c:xVal>
          <c:yVal>
            <c:numRef>
              <c:f>'성증지표(PEA,N)'!$B$77:$B$107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B54-4FFE-B517-2055EF58F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2588448"/>
        <c:axId val="582583552"/>
      </c:scatterChart>
      <c:valAx>
        <c:axId val="58258844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583552"/>
        <c:crosses val="autoZero"/>
        <c:crossBetween val="midCat"/>
      </c:valAx>
      <c:valAx>
        <c:axId val="582583552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588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157302586269827E-2"/>
          <c:y val="0.20041265839141087"/>
          <c:w val="0.91359752162127272"/>
          <c:h val="0.7897598146140731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'성증지표(PEA,N)'!$C$2</c:f>
              <c:strCache>
                <c:ptCount val="1"/>
                <c:pt idx="0">
                  <c:v>C1) 수심별 수온(℃)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'성증지표(PEA,N)'!$C$3:$C$33</c:f>
              <c:numCache>
                <c:formatCode>General</c:formatCode>
                <c:ptCount val="31"/>
                <c:pt idx="0">
                  <c:v>29.5</c:v>
                </c:pt>
                <c:pt idx="1">
                  <c:v>29.5</c:v>
                </c:pt>
                <c:pt idx="2">
                  <c:v>29.5</c:v>
                </c:pt>
                <c:pt idx="3">
                  <c:v>29</c:v>
                </c:pt>
                <c:pt idx="4">
                  <c:v>28</c:v>
                </c:pt>
                <c:pt idx="5">
                  <c:v>27</c:v>
                </c:pt>
                <c:pt idx="6">
                  <c:v>25</c:v>
                </c:pt>
                <c:pt idx="7">
                  <c:v>25</c:v>
                </c:pt>
                <c:pt idx="8">
                  <c:v>25</c:v>
                </c:pt>
                <c:pt idx="9">
                  <c:v>20</c:v>
                </c:pt>
                <c:pt idx="10">
                  <c:v>14</c:v>
                </c:pt>
                <c:pt idx="11">
                  <c:v>14</c:v>
                </c:pt>
                <c:pt idx="12">
                  <c:v>14</c:v>
                </c:pt>
                <c:pt idx="13">
                  <c:v>13</c:v>
                </c:pt>
                <c:pt idx="14">
                  <c:v>12</c:v>
                </c:pt>
                <c:pt idx="15">
                  <c:v>11</c:v>
                </c:pt>
                <c:pt idx="16">
                  <c:v>10</c:v>
                </c:pt>
                <c:pt idx="17">
                  <c:v>9.8000000000000007</c:v>
                </c:pt>
                <c:pt idx="18">
                  <c:v>9.6</c:v>
                </c:pt>
                <c:pt idx="19">
                  <c:v>9.4</c:v>
                </c:pt>
                <c:pt idx="20">
                  <c:v>9.1999999999999993</c:v>
                </c:pt>
                <c:pt idx="21">
                  <c:v>9</c:v>
                </c:pt>
                <c:pt idx="22">
                  <c:v>8.8000000000000007</c:v>
                </c:pt>
                <c:pt idx="23">
                  <c:v>8.6</c:v>
                </c:pt>
                <c:pt idx="24">
                  <c:v>8.4000000000000092</c:v>
                </c:pt>
                <c:pt idx="25">
                  <c:v>8.2000000000000099</c:v>
                </c:pt>
                <c:pt idx="26">
                  <c:v>8.0000000000000107</c:v>
                </c:pt>
                <c:pt idx="27">
                  <c:v>7.8000000000000096</c:v>
                </c:pt>
                <c:pt idx="28">
                  <c:v>7.6000000000000103</c:v>
                </c:pt>
                <c:pt idx="29">
                  <c:v>7.4000000000000101</c:v>
                </c:pt>
                <c:pt idx="30">
                  <c:v>7.4</c:v>
                </c:pt>
              </c:numCache>
            </c:numRef>
          </c:xVal>
          <c:yVal>
            <c:numRef>
              <c:f>'성증지표(PEA,N)'!$B$3:$B$33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8E-4790-928A-EB9D0E2CA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2598784"/>
        <c:axId val="582592800"/>
      </c:scatterChart>
      <c:valAx>
        <c:axId val="58259878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592800"/>
        <c:crosses val="autoZero"/>
        <c:crossBetween val="midCat"/>
      </c:valAx>
      <c:valAx>
        <c:axId val="58259280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2598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hart" Target="../charts/chart1.xml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hart" Target="../charts/chart3.xml"/><Relationship Id="rId10" Type="http://schemas.openxmlformats.org/officeDocument/2006/relationships/image" Target="../media/image2.png"/><Relationship Id="rId4" Type="http://schemas.openxmlformats.org/officeDocument/2006/relationships/chart" Target="../charts/chart2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1605494" y="1738751"/>
            <a:ext cx="8550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취수원</a:t>
            </a:r>
            <a:r>
              <a:rPr lang="ko-KR" altLang="en-US" sz="3200" b="1" dirty="0">
                <a:solidFill>
                  <a:schemeClr val="bg1"/>
                </a:solidFill>
              </a:rPr>
              <a:t> 수질예측을 위한 성층 물리변수 활용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데이터 기반 모델링 연구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4510287" y="1260363"/>
            <a:ext cx="274129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30DF9F-4160-4E4B-A583-132FBF2F627D}"/>
              </a:ext>
            </a:extLst>
          </p:cNvPr>
          <p:cNvSpPr txBox="1"/>
          <p:nvPr/>
        </p:nvSpPr>
        <p:spPr>
          <a:xfrm>
            <a:off x="2408044" y="5827239"/>
            <a:ext cx="6644058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u="sng" dirty="0">
                <a:solidFill>
                  <a:schemeClr val="bg1"/>
                </a:solidFill>
              </a:rPr>
              <a:t>장현준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정지영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주경원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이충성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김성훈</a:t>
            </a:r>
            <a:r>
              <a:rPr lang="en-US" altLang="ko-KR" baseline="30000" dirty="0">
                <a:solidFill>
                  <a:schemeClr val="bg1"/>
                </a:solidFill>
              </a:rPr>
              <a:t>*</a:t>
            </a:r>
            <a:endParaRPr lang="en-US" altLang="ko-KR" dirty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bg1"/>
                </a:solidFill>
              </a:rPr>
              <a:t>K-water</a:t>
            </a:r>
            <a:r>
              <a:rPr lang="ko-KR" altLang="en-US" dirty="0">
                <a:solidFill>
                  <a:schemeClr val="bg1"/>
                </a:solidFill>
              </a:rPr>
              <a:t>연구원 </a:t>
            </a:r>
            <a:r>
              <a:rPr lang="en-US" altLang="ko-KR" dirty="0">
                <a:solidFill>
                  <a:schemeClr val="bg1"/>
                </a:solidFill>
              </a:rPr>
              <a:t>AI</a:t>
            </a:r>
            <a:r>
              <a:rPr lang="ko-KR" altLang="en-US" dirty="0">
                <a:solidFill>
                  <a:schemeClr val="bg1"/>
                </a:solidFill>
              </a:rPr>
              <a:t>연구센터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9" name="Picture 9" descr="글">
            <a:extLst>
              <a:ext uri="{FF2B5EF4-FFF2-40B4-BE49-F238E27FC236}">
                <a16:creationId xmlns:a16="http://schemas.microsoft.com/office/drawing/2014/main" id="{E6A4A527-613D-4AD1-B254-63D2C2291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323" y="6036429"/>
            <a:ext cx="1398645" cy="87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1605494" y="2940413"/>
            <a:ext cx="8550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A Study on Data-driven Modeling Employing Stratification-related Physical Variables for Reservoir Water Quality Prediction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7A428F-7ED9-288E-82F4-3E3A8025D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B025B2-B9C5-61FB-CBB5-90F559907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84" r="8917"/>
          <a:stretch/>
        </p:blipFill>
        <p:spPr>
          <a:xfrm>
            <a:off x="10854267" y="6223091"/>
            <a:ext cx="1337733" cy="634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D2A4AD-E4E3-88DE-1EA3-A6FD6CE47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4" t="19876" r="77005" b="64974"/>
          <a:stretch/>
        </p:blipFill>
        <p:spPr>
          <a:xfrm>
            <a:off x="-28044" y="-33869"/>
            <a:ext cx="1907873" cy="7038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DCF799-B227-DBF0-01F0-AB47E6B9C836}"/>
              </a:ext>
            </a:extLst>
          </p:cNvPr>
          <p:cNvSpPr txBox="1"/>
          <p:nvPr/>
        </p:nvSpPr>
        <p:spPr>
          <a:xfrm>
            <a:off x="10358967" y="318073"/>
            <a:ext cx="1907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u="sng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학술발표회</a:t>
            </a:r>
            <a:r>
              <a:rPr lang="en-US" altLang="ko-KR" sz="1400" u="sng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400" u="sng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수환경</a:t>
            </a:r>
            <a:r>
              <a:rPr lang="en-US" altLang="ko-KR" sz="1400" u="sng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I)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9B2E20-4BF4-57A5-3CFA-FD545844EBA2}"/>
              </a:ext>
            </a:extLst>
          </p:cNvPr>
          <p:cNvSpPr txBox="1"/>
          <p:nvPr/>
        </p:nvSpPr>
        <p:spPr>
          <a:xfrm>
            <a:off x="4857069" y="4502466"/>
            <a:ext cx="626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2023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-US" altLang="ko-KR" dirty="0">
                <a:solidFill>
                  <a:schemeClr val="bg1"/>
                </a:solidFill>
              </a:rPr>
              <a:t>26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금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활용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8DACFBC-EE10-4202-A9EF-0C3637250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87056"/>
              </p:ext>
            </p:extLst>
          </p:nvPr>
        </p:nvGraphicFramePr>
        <p:xfrm>
          <a:off x="193253" y="1116240"/>
          <a:ext cx="7424420" cy="1740281"/>
        </p:xfrm>
        <a:graphic>
          <a:graphicData uri="http://schemas.openxmlformats.org/drawingml/2006/table">
            <a:tbl>
              <a:tblPr/>
              <a:tblGrid>
                <a:gridCol w="2067814">
                  <a:extLst>
                    <a:ext uri="{9D8B030D-6E8A-4147-A177-3AD203B41FA5}">
                      <a16:colId xmlns:a16="http://schemas.microsoft.com/office/drawing/2014/main" val="155521906"/>
                    </a:ext>
                  </a:extLst>
                </a:gridCol>
                <a:gridCol w="2790317">
                  <a:extLst>
                    <a:ext uri="{9D8B030D-6E8A-4147-A177-3AD203B41FA5}">
                      <a16:colId xmlns:a16="http://schemas.microsoft.com/office/drawing/2014/main" val="1712326436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529586146"/>
                    </a:ext>
                  </a:extLst>
                </a:gridCol>
                <a:gridCol w="939292">
                  <a:extLst>
                    <a:ext uri="{9D8B030D-6E8A-4147-A177-3AD203B41FA5}">
                      <a16:colId xmlns:a16="http://schemas.microsoft.com/office/drawing/2014/main" val="3463396041"/>
                    </a:ext>
                  </a:extLst>
                </a:gridCol>
                <a:gridCol w="939292">
                  <a:extLst>
                    <a:ext uri="{9D8B030D-6E8A-4147-A177-3AD203B41FA5}">
                      <a16:colId xmlns:a16="http://schemas.microsoft.com/office/drawing/2014/main" val="236983442"/>
                    </a:ext>
                  </a:extLst>
                </a:gridCol>
              </a:tblGrid>
              <a:tr h="321437"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데이터명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주기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측정방법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출처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83711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화순</a:t>
                      </a: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정</a:t>
                      </a: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) </a:t>
                      </a: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원수 망간 농도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총망간</a:t>
                      </a:r>
                      <a:endParaRPr lang="ko-KR" altLang="en-US" sz="1400" b="1" kern="0" spc="-6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주간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실측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K-water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972059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주암댐</a:t>
                      </a: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b="1" kern="0" spc="-6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수심별</a:t>
                      </a: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수질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수심</a:t>
                      </a: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수온</a:t>
                      </a: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b="1" kern="0" spc="-6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용존산소</a:t>
                      </a: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전기전도도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일 </a:t>
                      </a:r>
                      <a:r>
                        <a:rPr lang="en-US" altLang="ko-KR" sz="1400" b="1" kern="0" spc="-6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r>
                        <a:rPr lang="ko-KR" altLang="en-US" sz="1400" b="1" kern="0" spc="-6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계측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K-water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895517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수문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저수위</a:t>
                      </a:r>
                      <a:endParaRPr lang="ko-KR" altLang="en-US" sz="1400" b="1" kern="0" spc="-6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일일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계측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K-water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745561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기상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기온</a:t>
                      </a: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평균</a:t>
                      </a: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최대</a:t>
                      </a: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최소</a:t>
                      </a: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), </a:t>
                      </a: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풍속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일일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AWS</a:t>
                      </a:r>
                      <a:endParaRPr lang="ko-KR" altLang="en-US" sz="1400" b="1" kern="0" spc="-6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7966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6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기상청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509630"/>
                  </a:ext>
                </a:extLst>
              </a:tr>
            </a:tbl>
          </a:graphicData>
        </a:graphic>
      </p:graphicFrame>
      <p:sp>
        <p:nvSpPr>
          <p:cNvPr id="11" name="모서리가 둥근 직사각형 81">
            <a:extLst>
              <a:ext uri="{FF2B5EF4-FFF2-40B4-BE49-F238E27FC236}">
                <a16:creationId xmlns:a16="http://schemas.microsoft.com/office/drawing/2014/main" id="{E555094A-98F9-4E45-9510-A922513E4DCF}"/>
              </a:ext>
            </a:extLst>
          </p:cNvPr>
          <p:cNvSpPr/>
          <p:nvPr/>
        </p:nvSpPr>
        <p:spPr>
          <a:xfrm>
            <a:off x="7851850" y="1477175"/>
            <a:ext cx="3817844" cy="25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">
                <a:schemeClr val="tx1">
                  <a:lumMod val="50000"/>
                  <a:lumOff val="50000"/>
                  <a:alpha val="25000"/>
                </a:schemeClr>
              </a:gs>
              <a:gs pos="44000">
                <a:schemeClr val="tx1">
                  <a:lumMod val="50000"/>
                  <a:lumOff val="50000"/>
                  <a:alpha val="500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46800" rtlCol="0" anchor="ctr"/>
          <a:lstStyle/>
          <a:p>
            <a:endParaRPr lang="ko-KR" altLang="en-US" sz="1050" dirty="0">
              <a:gradFill>
                <a:gsLst>
                  <a:gs pos="8442">
                    <a:schemeClr val="tx1">
                      <a:lumMod val="65000"/>
                      <a:lumOff val="35000"/>
                    </a:schemeClr>
                  </a:gs>
                  <a:gs pos="20779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모서리가 둥근 직사각형 82">
            <a:extLst>
              <a:ext uri="{FF2B5EF4-FFF2-40B4-BE49-F238E27FC236}">
                <a16:creationId xmlns:a16="http://schemas.microsoft.com/office/drawing/2014/main" id="{E5EF6B4E-0F6F-48E6-B128-CEEE177C08D3}"/>
              </a:ext>
            </a:extLst>
          </p:cNvPr>
          <p:cNvSpPr/>
          <p:nvPr/>
        </p:nvSpPr>
        <p:spPr>
          <a:xfrm>
            <a:off x="7851850" y="1846033"/>
            <a:ext cx="3817844" cy="25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">
                <a:schemeClr val="tx1">
                  <a:lumMod val="50000"/>
                  <a:lumOff val="50000"/>
                  <a:alpha val="25000"/>
                </a:schemeClr>
              </a:gs>
              <a:gs pos="44000">
                <a:schemeClr val="tx1">
                  <a:lumMod val="50000"/>
                  <a:lumOff val="50000"/>
                  <a:alpha val="500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46800" rtlCol="0" anchor="ctr"/>
          <a:lstStyle/>
          <a:p>
            <a:endParaRPr lang="ko-KR" altLang="en-US" sz="1050" dirty="0">
              <a:gradFill>
                <a:gsLst>
                  <a:gs pos="8442">
                    <a:schemeClr val="tx1">
                      <a:lumMod val="65000"/>
                      <a:lumOff val="35000"/>
                    </a:schemeClr>
                  </a:gs>
                  <a:gs pos="20779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모서리가 둥근 직사각형 83">
            <a:extLst>
              <a:ext uri="{FF2B5EF4-FFF2-40B4-BE49-F238E27FC236}">
                <a16:creationId xmlns:a16="http://schemas.microsoft.com/office/drawing/2014/main" id="{CDDBCCB5-73F4-4329-A585-8575D9858D39}"/>
              </a:ext>
            </a:extLst>
          </p:cNvPr>
          <p:cNvSpPr/>
          <p:nvPr/>
        </p:nvSpPr>
        <p:spPr>
          <a:xfrm>
            <a:off x="7851850" y="2224227"/>
            <a:ext cx="3817844" cy="25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">
                <a:schemeClr val="tx1">
                  <a:lumMod val="50000"/>
                  <a:lumOff val="50000"/>
                  <a:alpha val="25000"/>
                </a:schemeClr>
              </a:gs>
              <a:gs pos="44000">
                <a:schemeClr val="tx1">
                  <a:lumMod val="50000"/>
                  <a:lumOff val="50000"/>
                  <a:alpha val="500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46800" rtlCol="0" anchor="ctr"/>
          <a:lstStyle/>
          <a:p>
            <a:endParaRPr lang="ko-KR" altLang="en-US" sz="1050" dirty="0">
              <a:gradFill>
                <a:gsLst>
                  <a:gs pos="8442">
                    <a:schemeClr val="tx1">
                      <a:lumMod val="65000"/>
                      <a:lumOff val="35000"/>
                    </a:schemeClr>
                  </a:gs>
                  <a:gs pos="20779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84">
            <a:extLst>
              <a:ext uri="{FF2B5EF4-FFF2-40B4-BE49-F238E27FC236}">
                <a16:creationId xmlns:a16="http://schemas.microsoft.com/office/drawing/2014/main" id="{1655B54A-CF60-46D2-89B4-770315720BC0}"/>
              </a:ext>
            </a:extLst>
          </p:cNvPr>
          <p:cNvSpPr/>
          <p:nvPr/>
        </p:nvSpPr>
        <p:spPr>
          <a:xfrm>
            <a:off x="7851849" y="2572866"/>
            <a:ext cx="3817844" cy="25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">
                <a:schemeClr val="tx1">
                  <a:lumMod val="50000"/>
                  <a:lumOff val="50000"/>
                  <a:alpha val="25000"/>
                </a:schemeClr>
              </a:gs>
              <a:gs pos="44000">
                <a:schemeClr val="tx1">
                  <a:lumMod val="50000"/>
                  <a:lumOff val="50000"/>
                  <a:alpha val="500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46800" rtlCol="0" anchor="ctr"/>
          <a:lstStyle/>
          <a:p>
            <a:endParaRPr lang="ko-KR" altLang="en-US" sz="1050" dirty="0">
              <a:gradFill>
                <a:gsLst>
                  <a:gs pos="8442">
                    <a:schemeClr val="tx1">
                      <a:lumMod val="65000"/>
                      <a:lumOff val="35000"/>
                    </a:schemeClr>
                  </a:gs>
                  <a:gs pos="20779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7A875D-3BE5-451E-BD44-A1B8101759C0}"/>
              </a:ext>
            </a:extLst>
          </p:cNvPr>
          <p:cNvSpPr/>
          <p:nvPr/>
        </p:nvSpPr>
        <p:spPr>
          <a:xfrm>
            <a:off x="7933135" y="1467839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Mn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2807A7-0DFF-4060-81C6-D054EE02C8E2}"/>
              </a:ext>
            </a:extLst>
          </p:cNvPr>
          <p:cNvSpPr/>
          <p:nvPr/>
        </p:nvSpPr>
        <p:spPr>
          <a:xfrm>
            <a:off x="7942660" y="1858364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7BE9471-D700-4D0A-870D-144C2E847D81}"/>
              </a:ext>
            </a:extLst>
          </p:cNvPr>
          <p:cNvSpPr/>
          <p:nvPr/>
        </p:nvSpPr>
        <p:spPr>
          <a:xfrm>
            <a:off x="8236968" y="1858364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5CB7FE-5B5F-4922-A90A-A44C3B758045}"/>
              </a:ext>
            </a:extLst>
          </p:cNvPr>
          <p:cNvSpPr/>
          <p:nvPr/>
        </p:nvSpPr>
        <p:spPr>
          <a:xfrm>
            <a:off x="8531276" y="1858364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F57A0AE-E175-4F32-B54D-D88695FA1598}"/>
              </a:ext>
            </a:extLst>
          </p:cNvPr>
          <p:cNvSpPr/>
          <p:nvPr/>
        </p:nvSpPr>
        <p:spPr>
          <a:xfrm>
            <a:off x="8825584" y="1858364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A0C6CCB-B311-45E2-B6FF-632AEE390188}"/>
              </a:ext>
            </a:extLst>
          </p:cNvPr>
          <p:cNvSpPr/>
          <p:nvPr/>
        </p:nvSpPr>
        <p:spPr>
          <a:xfrm>
            <a:off x="9119892" y="1858364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CDBEAED-014D-429E-B5C7-B57523B2E64A}"/>
              </a:ext>
            </a:extLst>
          </p:cNvPr>
          <p:cNvSpPr/>
          <p:nvPr/>
        </p:nvSpPr>
        <p:spPr>
          <a:xfrm>
            <a:off x="9414200" y="1858364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5D4ED3E-1945-4CAA-AC32-15C5B66FBA06}"/>
              </a:ext>
            </a:extLst>
          </p:cNvPr>
          <p:cNvSpPr/>
          <p:nvPr/>
        </p:nvSpPr>
        <p:spPr>
          <a:xfrm>
            <a:off x="9708508" y="1858364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243D66-FD2F-47E3-937B-7C4D32DE2B51}"/>
              </a:ext>
            </a:extLst>
          </p:cNvPr>
          <p:cNvSpPr/>
          <p:nvPr/>
        </p:nvSpPr>
        <p:spPr>
          <a:xfrm>
            <a:off x="9708508" y="1485935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Mn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2478A59-54B3-4DC2-83E5-2DECB76E57AC}"/>
              </a:ext>
            </a:extLst>
          </p:cNvPr>
          <p:cNvSpPr/>
          <p:nvPr/>
        </p:nvSpPr>
        <p:spPr>
          <a:xfrm>
            <a:off x="10002816" y="1856237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6DCE1E2-3803-4ACD-A1A5-E88449AA59D5}"/>
              </a:ext>
            </a:extLst>
          </p:cNvPr>
          <p:cNvSpPr/>
          <p:nvPr/>
        </p:nvSpPr>
        <p:spPr>
          <a:xfrm>
            <a:off x="10297124" y="1856237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C6AB106-3A2F-40DF-8037-E6AD6A383E8F}"/>
              </a:ext>
            </a:extLst>
          </p:cNvPr>
          <p:cNvSpPr/>
          <p:nvPr/>
        </p:nvSpPr>
        <p:spPr>
          <a:xfrm>
            <a:off x="10591432" y="1856237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863FC8-D28A-4E47-B590-9F987AAA27E0}"/>
              </a:ext>
            </a:extLst>
          </p:cNvPr>
          <p:cNvSpPr/>
          <p:nvPr/>
        </p:nvSpPr>
        <p:spPr>
          <a:xfrm>
            <a:off x="10885740" y="1856237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0C67EE0-B910-47AE-A86E-789463C11F3E}"/>
              </a:ext>
            </a:extLst>
          </p:cNvPr>
          <p:cNvSpPr/>
          <p:nvPr/>
        </p:nvSpPr>
        <p:spPr>
          <a:xfrm>
            <a:off x="11180048" y="1856237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31274A3-33CC-4EB2-8C60-1E3211D857F3}"/>
              </a:ext>
            </a:extLst>
          </p:cNvPr>
          <p:cNvSpPr/>
          <p:nvPr/>
        </p:nvSpPr>
        <p:spPr>
          <a:xfrm>
            <a:off x="11474356" y="1856237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algn="ctr" defTabSz="914400" latinLnBrk="1"/>
            <a:r>
              <a:rPr lang="en-US" altLang="ko-KR" sz="10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00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B8C92D1-9DF5-4203-9BC3-E602FE2D33DB}"/>
              </a:ext>
            </a:extLst>
          </p:cNvPr>
          <p:cNvSpPr/>
          <p:nvPr/>
        </p:nvSpPr>
        <p:spPr>
          <a:xfrm>
            <a:off x="11474356" y="1485935"/>
            <a:ext cx="252000" cy="252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Mn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A69828D-D089-45D6-9088-F15427F014A2}"/>
              </a:ext>
            </a:extLst>
          </p:cNvPr>
          <p:cNvSpPr/>
          <p:nvPr/>
        </p:nvSpPr>
        <p:spPr>
          <a:xfrm>
            <a:off x="7993368" y="263871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2A2040A-72FA-4668-B5E4-2FC982F13AC4}"/>
              </a:ext>
            </a:extLst>
          </p:cNvPr>
          <p:cNvSpPr/>
          <p:nvPr/>
        </p:nvSpPr>
        <p:spPr>
          <a:xfrm>
            <a:off x="8298168" y="26291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EE9F2C2-E8EA-4BB3-92A2-15767D0F3CB4}"/>
              </a:ext>
            </a:extLst>
          </p:cNvPr>
          <p:cNvSpPr/>
          <p:nvPr/>
        </p:nvSpPr>
        <p:spPr>
          <a:xfrm>
            <a:off x="8593443" y="26291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40B1E55-89E1-4193-8B48-9AD006A86812}"/>
              </a:ext>
            </a:extLst>
          </p:cNvPr>
          <p:cNvSpPr/>
          <p:nvPr/>
        </p:nvSpPr>
        <p:spPr>
          <a:xfrm>
            <a:off x="8898243" y="26291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681403A-35CC-438A-92AE-65B34A46A2F7}"/>
              </a:ext>
            </a:extLst>
          </p:cNvPr>
          <p:cNvSpPr/>
          <p:nvPr/>
        </p:nvSpPr>
        <p:spPr>
          <a:xfrm>
            <a:off x="9193518" y="26291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CDEA28F-1048-4928-8D2D-FD0C4C3ED0DF}"/>
              </a:ext>
            </a:extLst>
          </p:cNvPr>
          <p:cNvSpPr/>
          <p:nvPr/>
        </p:nvSpPr>
        <p:spPr>
          <a:xfrm>
            <a:off x="9479268" y="26291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194712A-37F4-4481-9D4F-A2A0C347651A}"/>
              </a:ext>
            </a:extLst>
          </p:cNvPr>
          <p:cNvSpPr/>
          <p:nvPr/>
        </p:nvSpPr>
        <p:spPr>
          <a:xfrm>
            <a:off x="9777530" y="26291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F1F7733-07CB-4F45-91D5-E47C2D4948CB}"/>
              </a:ext>
            </a:extLst>
          </p:cNvPr>
          <p:cNvSpPr/>
          <p:nvPr/>
        </p:nvSpPr>
        <p:spPr>
          <a:xfrm>
            <a:off x="10082330" y="261966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85CD055-F39A-46FF-AC53-BDED73046B36}"/>
              </a:ext>
            </a:extLst>
          </p:cNvPr>
          <p:cNvSpPr/>
          <p:nvPr/>
        </p:nvSpPr>
        <p:spPr>
          <a:xfrm>
            <a:off x="10377605" y="261966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A2E3BDE-C2C6-4849-8F85-41100613ACE9}"/>
              </a:ext>
            </a:extLst>
          </p:cNvPr>
          <p:cNvSpPr/>
          <p:nvPr/>
        </p:nvSpPr>
        <p:spPr>
          <a:xfrm>
            <a:off x="10682405" y="261966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2957A98-1C7E-4B68-BFF5-1D348F849B33}"/>
              </a:ext>
            </a:extLst>
          </p:cNvPr>
          <p:cNvSpPr/>
          <p:nvPr/>
        </p:nvSpPr>
        <p:spPr>
          <a:xfrm>
            <a:off x="10977680" y="261966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599383C-9199-48CC-8F7D-7DC352DE36CA}"/>
              </a:ext>
            </a:extLst>
          </p:cNvPr>
          <p:cNvSpPr/>
          <p:nvPr/>
        </p:nvSpPr>
        <p:spPr>
          <a:xfrm>
            <a:off x="11263430" y="261966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A4795A4-4ECD-4D59-B039-D29F6D4B62B2}"/>
              </a:ext>
            </a:extLst>
          </p:cNvPr>
          <p:cNvSpPr/>
          <p:nvPr/>
        </p:nvSpPr>
        <p:spPr>
          <a:xfrm>
            <a:off x="11558705" y="261966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A885FFB-0547-4582-A342-7E0B4536B0D7}"/>
              </a:ext>
            </a:extLst>
          </p:cNvPr>
          <p:cNvSpPr/>
          <p:nvPr/>
        </p:nvSpPr>
        <p:spPr>
          <a:xfrm>
            <a:off x="8032660" y="1816896"/>
            <a:ext cx="72000" cy="7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4F7969E-EBB0-4708-BBA6-B57644771669}"/>
              </a:ext>
            </a:extLst>
          </p:cNvPr>
          <p:cNvSpPr/>
          <p:nvPr/>
        </p:nvSpPr>
        <p:spPr>
          <a:xfrm>
            <a:off x="7911572" y="1948364"/>
            <a:ext cx="72000" cy="7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9C3A6A-CCB4-421E-9AF5-B5D362065026}"/>
              </a:ext>
            </a:extLst>
          </p:cNvPr>
          <p:cNvSpPr/>
          <p:nvPr/>
        </p:nvSpPr>
        <p:spPr>
          <a:xfrm>
            <a:off x="8032660" y="2074071"/>
            <a:ext cx="72000" cy="7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D7AD7D9-D3F1-472D-A1EB-BD280EBCD9F1}"/>
              </a:ext>
            </a:extLst>
          </p:cNvPr>
          <p:cNvSpPr/>
          <p:nvPr/>
        </p:nvSpPr>
        <p:spPr>
          <a:xfrm>
            <a:off x="8149697" y="1948364"/>
            <a:ext cx="72000" cy="7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961F403-DCCE-4A59-B285-87B018F3F717}"/>
              </a:ext>
            </a:extLst>
          </p:cNvPr>
          <p:cNvSpPr/>
          <p:nvPr/>
        </p:nvSpPr>
        <p:spPr>
          <a:xfrm>
            <a:off x="8012418" y="230533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88A6FC-185B-433A-865E-C2B74A019C5E}"/>
              </a:ext>
            </a:extLst>
          </p:cNvPr>
          <p:cNvSpPr/>
          <p:nvPr/>
        </p:nvSpPr>
        <p:spPr>
          <a:xfrm>
            <a:off x="8317218" y="229581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89CDB52-0898-44DE-A061-4A518227D6B8}"/>
              </a:ext>
            </a:extLst>
          </p:cNvPr>
          <p:cNvSpPr/>
          <p:nvPr/>
        </p:nvSpPr>
        <p:spPr>
          <a:xfrm>
            <a:off x="8612493" y="229581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EE9F7DD-4FA8-4F4B-9942-9BC68DAEBDCA}"/>
              </a:ext>
            </a:extLst>
          </p:cNvPr>
          <p:cNvSpPr/>
          <p:nvPr/>
        </p:nvSpPr>
        <p:spPr>
          <a:xfrm>
            <a:off x="8917293" y="229581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E554F10-9E4B-4CD2-9108-6DAA46334D0D}"/>
              </a:ext>
            </a:extLst>
          </p:cNvPr>
          <p:cNvSpPr/>
          <p:nvPr/>
        </p:nvSpPr>
        <p:spPr>
          <a:xfrm>
            <a:off x="9212568" y="229581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B23A537-47FD-4B2C-815A-ED0AD5205DD6}"/>
              </a:ext>
            </a:extLst>
          </p:cNvPr>
          <p:cNvSpPr/>
          <p:nvPr/>
        </p:nvSpPr>
        <p:spPr>
          <a:xfrm>
            <a:off x="9498318" y="229581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B9093B2-2500-441D-87F4-BCBC55016882}"/>
              </a:ext>
            </a:extLst>
          </p:cNvPr>
          <p:cNvSpPr/>
          <p:nvPr/>
        </p:nvSpPr>
        <p:spPr>
          <a:xfrm>
            <a:off x="9796580" y="2295810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4BFD883-526D-4A42-8C3E-9D798EFC40B6}"/>
              </a:ext>
            </a:extLst>
          </p:cNvPr>
          <p:cNvSpPr/>
          <p:nvPr/>
        </p:nvSpPr>
        <p:spPr>
          <a:xfrm>
            <a:off x="10101380" y="22862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8EEDD7C-011E-4435-A159-DEA41E8E196C}"/>
              </a:ext>
            </a:extLst>
          </p:cNvPr>
          <p:cNvSpPr/>
          <p:nvPr/>
        </p:nvSpPr>
        <p:spPr>
          <a:xfrm>
            <a:off x="10396655" y="22862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1110319-051D-4054-BE63-599980A93CF7}"/>
              </a:ext>
            </a:extLst>
          </p:cNvPr>
          <p:cNvSpPr/>
          <p:nvPr/>
        </p:nvSpPr>
        <p:spPr>
          <a:xfrm>
            <a:off x="10701455" y="22862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7A6EBF0-2D68-4955-A1B2-9B7FA688A01B}"/>
              </a:ext>
            </a:extLst>
          </p:cNvPr>
          <p:cNvSpPr/>
          <p:nvPr/>
        </p:nvSpPr>
        <p:spPr>
          <a:xfrm>
            <a:off x="10996730" y="22862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20822E8-192B-4B74-881D-1AF40BDD7BD4}"/>
              </a:ext>
            </a:extLst>
          </p:cNvPr>
          <p:cNvSpPr/>
          <p:nvPr/>
        </p:nvSpPr>
        <p:spPr>
          <a:xfrm>
            <a:off x="11282480" y="22862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1C820A0-FCC9-4BEF-AE00-2FEBBAB5A466}"/>
              </a:ext>
            </a:extLst>
          </p:cNvPr>
          <p:cNvSpPr/>
          <p:nvPr/>
        </p:nvSpPr>
        <p:spPr>
          <a:xfrm>
            <a:off x="11577755" y="2286285"/>
            <a:ext cx="108000" cy="108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3600" tIns="3600" rIns="3600" bIns="3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3084C2-B72A-4EA3-B87C-06E0B090A160}"/>
              </a:ext>
            </a:extLst>
          </p:cNvPr>
          <p:cNvSpPr txBox="1"/>
          <p:nvPr/>
        </p:nvSpPr>
        <p:spPr>
          <a:xfrm>
            <a:off x="9172239" y="1032604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>
                <a:solidFill>
                  <a:srgbClr val="002060"/>
                </a:solidFill>
                <a:latin typeface="Century Gothic" panose="020B0502020202020204" pitchFamily="34" charset="0"/>
                <a:ea typeface="나눔스퀘어 ExtraBold" panose="020B0600000101010101" pitchFamily="50" charset="-127"/>
              </a:rPr>
              <a:t>2009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나눔스퀘어 ExtraBold" panose="020B0600000101010101" pitchFamily="50" charset="-127"/>
                <a:cs typeface="+mn-cs"/>
              </a:rPr>
              <a:t> ~ 2020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entury Gothic" panose="020B0502020202020204" pitchFamily="34" charset="0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67" name="_x596901912" descr="EMB00001bc005c5">
            <a:extLst>
              <a:ext uri="{FF2B5EF4-FFF2-40B4-BE49-F238E27FC236}">
                <a16:creationId xmlns:a16="http://schemas.microsoft.com/office/drawing/2014/main" id="{8ECCB6C2-1A24-476D-8839-D4FB4D814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238" y="2981024"/>
            <a:ext cx="11373118" cy="3704102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A1558F7-DB06-FEF2-4FDA-0DA63E2C8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8772D00-F4D2-4242-90A8-752B9A2BFF19}"/>
              </a:ext>
            </a:extLst>
          </p:cNvPr>
          <p:cNvSpPr txBox="1"/>
          <p:nvPr/>
        </p:nvSpPr>
        <p:spPr>
          <a:xfrm rot="19717043">
            <a:off x="2740875" y="3820586"/>
            <a:ext cx="58541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그래프 범례</a:t>
            </a:r>
            <a:r>
              <a:rPr lang="en-US" altLang="ko-KR" sz="25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x</a:t>
            </a:r>
            <a:r>
              <a:rPr lang="ko-KR" altLang="en-US" sz="25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축에 대략적인 연도라도 표시해야</a:t>
            </a:r>
            <a:r>
              <a:rPr lang="en-US" altLang="ko-KR" sz="25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270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활용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63C9BD-8F5F-4423-B270-BD16B49AABBA}"/>
              </a:ext>
            </a:extLst>
          </p:cNvPr>
          <p:cNvGraphicFramePr>
            <a:graphicFrameLocks noGrp="1"/>
          </p:cNvGraphicFramePr>
          <p:nvPr/>
        </p:nvGraphicFramePr>
        <p:xfrm>
          <a:off x="382773" y="1339221"/>
          <a:ext cx="11462387" cy="6142478"/>
        </p:xfrm>
        <a:graphic>
          <a:graphicData uri="http://schemas.openxmlformats.org/drawingml/2006/table">
            <a:tbl>
              <a:tblPr/>
              <a:tblGrid>
                <a:gridCol w="1640740">
                  <a:extLst>
                    <a:ext uri="{9D8B030D-6E8A-4147-A177-3AD203B41FA5}">
                      <a16:colId xmlns:a16="http://schemas.microsoft.com/office/drawing/2014/main" val="2079858717"/>
                    </a:ext>
                  </a:extLst>
                </a:gridCol>
                <a:gridCol w="1575631">
                  <a:extLst>
                    <a:ext uri="{9D8B030D-6E8A-4147-A177-3AD203B41FA5}">
                      <a16:colId xmlns:a16="http://schemas.microsoft.com/office/drawing/2014/main" val="3187688000"/>
                    </a:ext>
                  </a:extLst>
                </a:gridCol>
                <a:gridCol w="1510521">
                  <a:extLst>
                    <a:ext uri="{9D8B030D-6E8A-4147-A177-3AD203B41FA5}">
                      <a16:colId xmlns:a16="http://schemas.microsoft.com/office/drawing/2014/main" val="2823752948"/>
                    </a:ext>
                  </a:extLst>
                </a:gridCol>
                <a:gridCol w="1718870">
                  <a:extLst>
                    <a:ext uri="{9D8B030D-6E8A-4147-A177-3AD203B41FA5}">
                      <a16:colId xmlns:a16="http://schemas.microsoft.com/office/drawing/2014/main" val="796036279"/>
                    </a:ext>
                  </a:extLst>
                </a:gridCol>
                <a:gridCol w="859434">
                  <a:extLst>
                    <a:ext uri="{9D8B030D-6E8A-4147-A177-3AD203B41FA5}">
                      <a16:colId xmlns:a16="http://schemas.microsoft.com/office/drawing/2014/main" val="2212311796"/>
                    </a:ext>
                  </a:extLst>
                </a:gridCol>
                <a:gridCol w="1396582">
                  <a:extLst>
                    <a:ext uri="{9D8B030D-6E8A-4147-A177-3AD203B41FA5}">
                      <a16:colId xmlns:a16="http://schemas.microsoft.com/office/drawing/2014/main" val="193794528"/>
                    </a:ext>
                  </a:extLst>
                </a:gridCol>
                <a:gridCol w="2057435">
                  <a:extLst>
                    <a:ext uri="{9D8B030D-6E8A-4147-A177-3AD203B41FA5}">
                      <a16:colId xmlns:a16="http://schemas.microsoft.com/office/drawing/2014/main" val="572973270"/>
                    </a:ext>
                  </a:extLst>
                </a:gridCol>
                <a:gridCol w="703174">
                  <a:extLst>
                    <a:ext uri="{9D8B030D-6E8A-4147-A177-3AD203B41FA5}">
                      <a16:colId xmlns:a16="http://schemas.microsoft.com/office/drawing/2014/main" val="1823478488"/>
                    </a:ext>
                  </a:extLst>
                </a:gridCol>
              </a:tblGrid>
              <a:tr h="385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Feature Name</a:t>
                      </a:r>
                      <a:br>
                        <a:rPr lang="en-US" sz="1200" b="1" i="1" u="none" strike="noStrike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1" i="1" u="none" strike="noStrike" dirty="0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분석 데이터 항목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Duration</a:t>
                      </a:r>
                      <a:b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수집기간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Type</a:t>
                      </a:r>
                      <a:b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형</a:t>
                      </a:r>
                      <a:r>
                        <a:rPr lang="en-US" altLang="ko-KR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Type) </a:t>
                      </a:r>
                      <a:r>
                        <a:rPr lang="ko-KR" alt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기술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b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Feature </a:t>
                      </a:r>
                      <a:r>
                        <a:rPr lang="ko-KR" alt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 또는 설명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Use?</a:t>
                      </a:r>
                      <a:b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Yes/no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Unit</a:t>
                      </a:r>
                      <a:b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(e.g. litres)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Notes</a:t>
                      </a:r>
                      <a:br>
                        <a:rPr lang="en-US" altLang="ko-KR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코드 설명 </a:t>
                      </a:r>
                      <a:r>
                        <a:rPr lang="en-US" altLang="ko-KR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or </a:t>
                      </a:r>
                      <a:r>
                        <a:rPr lang="ko-KR" alt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 내용 설명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ETC</a:t>
                      </a:r>
                      <a:b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협의안</a:t>
                      </a:r>
                      <a:r>
                        <a:rPr lang="en-US" altLang="ko-KR" sz="12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954986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Date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96.4.4 ~ 20.2.10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Date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Mn_Mn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Y-M-D(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주간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)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765077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TMn_HS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96.4.4 ~ 20.2.10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Mn_Mn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망간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87409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수질관측일시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09.12.14 ~ 20.6.3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String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 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No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Y-M-D H:M(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)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56044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수질측정일시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09.12.14 ~ 20.6.3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String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Y-M-D H:M(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)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666905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수심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09.12.14 ~ 20.6.3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integer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수심 가변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계절별 변화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)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892979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탁도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09.12.14 ~ 20.6.3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No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392817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저수위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09.12.14 ~ 20.6.3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No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947669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pH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09.12.14 ~ 20.6.3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No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143128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WTRTMP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09.12.14 ~ 20.6.3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℃ 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수온 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501530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ELCCND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09.12.14 ~ 20.6.3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전기전도도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557185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DO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09.12.14 ~ 20.6.3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용존산소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712862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Chl-a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09.12.14 ~ 20.6.3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No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클로로필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128349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BGA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09.12.14 ~ 20.6.3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Null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No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242206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Date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Date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Mn_preci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Y-M-D(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)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414311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댐수위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Mn_preci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382448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저수량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Mn_preci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746662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강우량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Mn_preci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377490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Date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Date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Mn_weather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Y-M-D(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)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9403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평균기온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Mn_weather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184029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최저기온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Mn_weather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141549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최고기온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Mn_weather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812117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최대 풍속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Mn_weather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907249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평균 풍속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96.4.1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Mn_weather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279298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Date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00.1.1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Date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Mn_Temp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Y-M-D(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)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512472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화순 원수 수온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00.1.1 ~ 19.12.31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Mn_Temp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416398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80513"/>
                  </a:ext>
                </a:extLst>
              </a:tr>
              <a:tr h="18629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확장형 </a:t>
                      </a:r>
                      <a:r>
                        <a:rPr 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Dataset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27014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Month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Integer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확장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Month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Date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추출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)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90753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Integer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확장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Date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추출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)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981455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PEA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Float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Mn_Quality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확장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Yes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/m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Potential E anomaly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138860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995033"/>
                  </a:ext>
                </a:extLst>
              </a:tr>
              <a:tr h="18629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추가 </a:t>
                      </a:r>
                      <a:r>
                        <a:rPr 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Dataset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i="1" u="none" strike="noStrike">
                          <a:solidFill>
                            <a:srgbClr val="FFFF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　</a:t>
                      </a: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46521"/>
                  </a:ext>
                </a:extLst>
              </a:tr>
              <a:tr h="165922"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marL="6887" marR="6887" marT="68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24315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F8E9F8-58FF-DDBF-5C63-52F9BE540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2950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276440440" descr="EMB00004ee802dc">
            <a:extLst>
              <a:ext uri="{FF2B5EF4-FFF2-40B4-BE49-F238E27FC236}">
                <a16:creationId xmlns:a16="http://schemas.microsoft.com/office/drawing/2014/main" id="{2EA473C4-48A7-4ADA-8A5F-4A24E5D9D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5393" y="3162954"/>
            <a:ext cx="9618184" cy="302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6570698" y="1130280"/>
            <a:ext cx="5102679" cy="947324"/>
            <a:chOff x="7177449" y="1097198"/>
            <a:chExt cx="5102679" cy="9473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4DE940-82E9-45EC-B85B-535D21F7FDD8}"/>
                </a:ext>
              </a:extLst>
            </p:cNvPr>
            <p:cNvSpPr txBox="1"/>
            <p:nvPr/>
          </p:nvSpPr>
          <p:spPr>
            <a:xfrm>
              <a:off x="7177449" y="1459747"/>
              <a:ext cx="51026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동절기 전도에 의해 고농도 망간이 표층까지 부상되어 </a:t>
              </a:r>
              <a:endPara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defTabSz="914400" latinLnBrk="1">
                <a:defRPr/>
              </a:pPr>
              <a:r>
                <a:rPr lang="ko-KR" altLang="en-US" sz="16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전수계</a:t>
              </a:r>
              <a:r>
                <a:rPr lang="ko-KR" altLang="en-US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확산  </a:t>
              </a:r>
              <a:r>
                <a:rPr lang="en-US" altLang="ko-KR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발생기간 </a:t>
              </a:r>
              <a:r>
                <a:rPr lang="en-US" altLang="ko-KR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ko-KR" altLang="en-US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달 이상 장기간 지속</a:t>
              </a:r>
              <a:r>
                <a:rPr lang="en-US" altLang="ko-KR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EC8E755-69F6-4A56-9B70-E26E6FE9E8A1}"/>
                </a:ext>
              </a:extLst>
            </p:cNvPr>
            <p:cNvSpPr/>
            <p:nvPr/>
          </p:nvSpPr>
          <p:spPr>
            <a:xfrm>
              <a:off x="7177449" y="1097198"/>
              <a:ext cx="1126581" cy="365760"/>
            </a:xfrm>
            <a:prstGeom prst="rect">
              <a:avLst/>
            </a:prstGeom>
            <a:solidFill>
              <a:srgbClr val="238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8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동절기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45467" y="1124341"/>
            <a:ext cx="5044971" cy="953263"/>
            <a:chOff x="1126581" y="1089445"/>
            <a:chExt cx="5044971" cy="953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D331C0-EBC4-4736-A23E-702CBDE15DED}"/>
                </a:ext>
              </a:extLst>
            </p:cNvPr>
            <p:cNvSpPr txBox="1"/>
            <p:nvPr/>
          </p:nvSpPr>
          <p:spPr>
            <a:xfrm>
              <a:off x="1126581" y="1457933"/>
              <a:ext cx="50449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ko-KR" altLang="en-US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수위가 낮은 갈수기 또는 장마철이 시작되는 시점으로</a:t>
              </a:r>
              <a:endPara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defTabSz="914400" latinLnBrk="1">
                <a:defRPr/>
              </a:pPr>
              <a:r>
                <a:rPr lang="ko-KR" altLang="en-US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주로 </a:t>
              </a:r>
              <a:r>
                <a:rPr lang="en-US" altLang="ko-KR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b="1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수체에</a:t>
              </a:r>
              <a:r>
                <a:rPr lang="ko-KR" altLang="en-US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일시적인 난류 발생하는 </a:t>
              </a:r>
              <a:r>
                <a:rPr lang="en-US" altLang="ko-KR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1~2</a:t>
              </a:r>
              <a:r>
                <a:rPr lang="ko-KR" altLang="en-US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 지속</a:t>
              </a:r>
              <a:r>
                <a:rPr lang="en-US" altLang="ko-KR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9DB5F36-26B5-4B3A-BD9B-A590EDE9DAEA}"/>
                </a:ext>
              </a:extLst>
            </p:cNvPr>
            <p:cNvSpPr/>
            <p:nvPr/>
          </p:nvSpPr>
          <p:spPr>
            <a:xfrm>
              <a:off x="1126581" y="1089445"/>
              <a:ext cx="1126581" cy="365760"/>
            </a:xfrm>
            <a:prstGeom prst="rect">
              <a:avLst/>
            </a:prstGeom>
            <a:solidFill>
              <a:srgbClr val="2387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80" dirty="0" err="1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하절기</a:t>
              </a:r>
              <a:endParaRPr lang="ko-KR" altLang="en-US" sz="1600" spc="-8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3D15CF-2AA3-49A4-9181-EFDEE512B7D6}"/>
              </a:ext>
            </a:extLst>
          </p:cNvPr>
          <p:cNvSpPr txBox="1"/>
          <p:nvPr/>
        </p:nvSpPr>
        <p:spPr>
          <a:xfrm>
            <a:off x="3544413" y="6343527"/>
            <a:ext cx="501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Total Mn concentration of raw water in Whasun (09 ~ 15)</a:t>
            </a:r>
            <a:endParaRPr lang="ko-KR" altLang="en-US" sz="1400" kern="0" spc="-60" dirty="0">
              <a:ln>
                <a:solidFill>
                  <a:prstClr val="white">
                    <a:alpha val="0"/>
                  </a:prst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81602" y="2172357"/>
            <a:ext cx="4372701" cy="811855"/>
            <a:chOff x="1025482" y="2165589"/>
            <a:chExt cx="4372701" cy="811855"/>
          </a:xfrm>
        </p:grpSpPr>
        <p:sp>
          <p:nvSpPr>
            <p:cNvPr id="8" name="화살표: 오각형 52">
              <a:extLst>
                <a:ext uri="{FF2B5EF4-FFF2-40B4-BE49-F238E27FC236}">
                  <a16:creationId xmlns:a16="http://schemas.microsoft.com/office/drawing/2014/main" id="{603C65B3-374A-4460-91E5-91EDB4DAE360}"/>
                </a:ext>
              </a:extLst>
            </p:cNvPr>
            <p:cNvSpPr/>
            <p:nvPr/>
          </p:nvSpPr>
          <p:spPr>
            <a:xfrm>
              <a:off x="1424511" y="2178558"/>
              <a:ext cx="3973672" cy="783664"/>
            </a:xfrm>
            <a:prstGeom prst="homePlate">
              <a:avLst/>
            </a:prstGeom>
            <a:solidFill>
              <a:srgbClr val="4A52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620DA-B93B-424B-9BD7-B902642443C2}"/>
                </a:ext>
              </a:extLst>
            </p:cNvPr>
            <p:cNvSpPr txBox="1"/>
            <p:nvPr/>
          </p:nvSpPr>
          <p:spPr>
            <a:xfrm>
              <a:off x="1826718" y="2192614"/>
              <a:ext cx="315268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dirty="0" err="1">
                  <a:gradFill>
                    <a:gsLst>
                      <a:gs pos="1770">
                        <a:prstClr val="white"/>
                      </a:gs>
                      <a:gs pos="18584">
                        <a:prstClr val="white"/>
                      </a:gs>
                    </a:gsLst>
                    <a:lin ang="135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하절기</a:t>
              </a:r>
              <a:r>
                <a:rPr lang="ko-KR" altLang="en-US" sz="1600" b="1" dirty="0">
                  <a:gradFill>
                    <a:gsLst>
                      <a:gs pos="1770">
                        <a:prstClr val="white"/>
                      </a:gs>
                      <a:gs pos="18584">
                        <a:prstClr val="white"/>
                      </a:gs>
                    </a:gsLst>
                    <a:lin ang="135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동안 성층 형성되고 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770">
                      <a:prstClr val="white"/>
                    </a:gs>
                    <a:gs pos="18584">
                      <a:prstClr val="white"/>
                    </a:gs>
                  </a:gsLst>
                  <a:lin ang="135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>
                  <a:gradFill>
                    <a:gsLst>
                      <a:gs pos="34513">
                        <a:srgbClr val="FFFF00"/>
                      </a:gs>
                      <a:gs pos="18584">
                        <a:srgbClr val="FFFF00"/>
                      </a:gs>
                    </a:gsLst>
                    <a:lin ang="135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빈산소</a:t>
              </a:r>
              <a:r>
                <a:rPr lang="ko-KR" altLang="en-US" b="1" dirty="0">
                  <a:gradFill>
                    <a:gsLst>
                      <a:gs pos="34513">
                        <a:srgbClr val="FFFF00"/>
                      </a:gs>
                      <a:gs pos="18584">
                        <a:srgbClr val="FFFF00"/>
                      </a:gs>
                    </a:gsLst>
                    <a:lin ang="135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상태에서 용출</a:t>
              </a:r>
              <a:endParaRPr lang="ko-KR" altLang="en-US" b="1" dirty="0">
                <a:gradFill>
                  <a:gsLst>
                    <a:gs pos="1770">
                      <a:prstClr val="white"/>
                    </a:gs>
                    <a:gs pos="18584">
                      <a:prstClr val="white"/>
                    </a:gs>
                  </a:gsLst>
                  <a:lin ang="135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13C41C0-FA98-45CF-BC72-8F1F94FA716E}"/>
                </a:ext>
              </a:extLst>
            </p:cNvPr>
            <p:cNvSpPr/>
            <p:nvPr/>
          </p:nvSpPr>
          <p:spPr>
            <a:xfrm>
              <a:off x="1025482" y="2165589"/>
              <a:ext cx="801237" cy="809127"/>
            </a:xfrm>
            <a:prstGeom prst="ellipse">
              <a:avLst/>
            </a:prstGeom>
            <a:solidFill>
              <a:srgbClr val="F36F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lIns="3600" tIns="3600" rIns="3600" bIns="3600"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655">
                        <a:prstClr val="white"/>
                      </a:gs>
                      <a:gs pos="17699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집중강우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655">
                      <a:prstClr val="white"/>
                    </a:gs>
                    <a:gs pos="17699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933692" y="2173284"/>
            <a:ext cx="4376691" cy="810000"/>
            <a:chOff x="6382205" y="2180980"/>
            <a:chExt cx="4376691" cy="810000"/>
          </a:xfrm>
        </p:grpSpPr>
        <p:sp>
          <p:nvSpPr>
            <p:cNvPr id="10" name="화살표: 오각형 53">
              <a:extLst>
                <a:ext uri="{FF2B5EF4-FFF2-40B4-BE49-F238E27FC236}">
                  <a16:creationId xmlns:a16="http://schemas.microsoft.com/office/drawing/2014/main" id="{FA786C80-B45F-42BC-A435-B6F9F93079E7}"/>
                </a:ext>
              </a:extLst>
            </p:cNvPr>
            <p:cNvSpPr/>
            <p:nvPr/>
          </p:nvSpPr>
          <p:spPr>
            <a:xfrm rot="10800000">
              <a:off x="6382205" y="2207316"/>
              <a:ext cx="3973672" cy="783664"/>
            </a:xfrm>
            <a:prstGeom prst="homePlate">
              <a:avLst/>
            </a:prstGeom>
            <a:solidFill>
              <a:srgbClr val="4A52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742F97-B17B-4A10-972A-FC4F08BF1594}"/>
                </a:ext>
              </a:extLst>
            </p:cNvPr>
            <p:cNvSpPr txBox="1"/>
            <p:nvPr/>
          </p:nvSpPr>
          <p:spPr>
            <a:xfrm>
              <a:off x="6566943" y="2200026"/>
              <a:ext cx="3434798" cy="74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dirty="0" err="1">
                  <a:gradFill>
                    <a:gsLst>
                      <a:gs pos="1770">
                        <a:prstClr val="white"/>
                      </a:gs>
                      <a:gs pos="18584">
                        <a:prstClr val="white"/>
                      </a:gs>
                    </a:gsLst>
                    <a:lin ang="135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용존산소에</a:t>
              </a:r>
              <a:r>
                <a:rPr lang="ko-KR" altLang="en-US" sz="1600" b="1" dirty="0">
                  <a:gradFill>
                    <a:gsLst>
                      <a:gs pos="1770">
                        <a:prstClr val="white"/>
                      </a:gs>
                      <a:gs pos="18584">
                        <a:prstClr val="white"/>
                      </a:gs>
                    </a:gsLst>
                    <a:lin ang="135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의해 산화된 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770">
                      <a:prstClr val="white"/>
                    </a:gs>
                    <a:gs pos="18584">
                      <a:prstClr val="white"/>
                    </a:gs>
                  </a:gsLst>
                  <a:lin ang="135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>
                  <a:gradFill>
                    <a:gsLst>
                      <a:gs pos="34513">
                        <a:srgbClr val="FFFF00"/>
                      </a:gs>
                      <a:gs pos="18584">
                        <a:srgbClr val="FFFF00"/>
                      </a:gs>
                    </a:gsLst>
                    <a:lin ang="135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입자성 망간 비율이 높은 시기</a:t>
              </a:r>
              <a:endParaRPr lang="ko-KR" altLang="en-US" b="1" dirty="0">
                <a:gradFill>
                  <a:gsLst>
                    <a:gs pos="1770">
                      <a:prstClr val="white"/>
                    </a:gs>
                    <a:gs pos="18584">
                      <a:prstClr val="white"/>
                    </a:gs>
                  </a:gsLst>
                  <a:lin ang="135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78FC55A-9771-4012-8E43-98EE8B321DB4}"/>
                </a:ext>
              </a:extLst>
            </p:cNvPr>
            <p:cNvSpPr/>
            <p:nvPr/>
          </p:nvSpPr>
          <p:spPr>
            <a:xfrm>
              <a:off x="9948896" y="2180980"/>
              <a:ext cx="810000" cy="810000"/>
            </a:xfrm>
            <a:prstGeom prst="ellipse">
              <a:avLst/>
            </a:prstGeom>
            <a:solidFill>
              <a:srgbClr val="5DA2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" tIns="3600" rIns="3600" bIns="36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655">
                        <a:prstClr val="white"/>
                      </a:gs>
                      <a:gs pos="17699">
                        <a:prstClr val="whit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전도현상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655">
                      <a:prstClr val="white"/>
                    </a:gs>
                    <a:gs pos="17699">
                      <a:prstClr val="white"/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4881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계절별 고농도 망간 유입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827EAC-A85C-6BE3-3457-DD517C2D5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96690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ADCCDB-7F4F-40C9-816B-9E276CE7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34" y="1390829"/>
            <a:ext cx="5691965" cy="407634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5134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망간 전도 현상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(Turn-Over)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1476" y="5614757"/>
            <a:ext cx="938904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SzPct val="80000"/>
              <a:buFont typeface="Wingdings" panose="05000000000000000000" pitchFamily="2" charset="2"/>
              <a:buChar char="Ø"/>
            </a:pPr>
            <a:r>
              <a:rPr lang="ko-KR" altLang="en-US" sz="2400" dirty="0" err="1"/>
              <a:t>수체의</a:t>
            </a:r>
            <a:r>
              <a:rPr lang="ko-KR" altLang="en-US" sz="2400" dirty="0"/>
              <a:t> 연직방향의 </a:t>
            </a:r>
            <a:r>
              <a:rPr lang="ko-KR" altLang="en-US" sz="2400" dirty="0" err="1"/>
              <a:t>수온차가</a:t>
            </a:r>
            <a:r>
              <a:rPr lang="ko-KR" altLang="en-US" sz="2400" dirty="0"/>
              <a:t> 감소하거나 강한 바람의 작용으로 </a:t>
            </a:r>
            <a:br>
              <a:rPr lang="en-US" altLang="ko-KR" sz="2400" dirty="0"/>
            </a:br>
            <a:r>
              <a:rPr lang="ko-KR" altLang="en-US" sz="2400" dirty="0" err="1"/>
              <a:t>수체의</a:t>
            </a:r>
            <a:r>
              <a:rPr lang="ko-KR" altLang="en-US" sz="2400" dirty="0"/>
              <a:t> 연직 안정도가 불안정하게 되어 </a:t>
            </a: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상하층이 섞이는 현상</a:t>
            </a:r>
          </a:p>
        </p:txBody>
      </p:sp>
      <p:pic>
        <p:nvPicPr>
          <p:cNvPr id="10" name="_x414542384" descr="EMB00004ee802da">
            <a:extLst>
              <a:ext uri="{FF2B5EF4-FFF2-40B4-BE49-F238E27FC236}">
                <a16:creationId xmlns:a16="http://schemas.microsoft.com/office/drawing/2014/main" id="{20A999FC-D882-4E63-BD3C-0851074B4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9723" y="2418556"/>
            <a:ext cx="3261559" cy="180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615155" y="4298536"/>
            <a:ext cx="4614659" cy="23928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endCxn id="10" idx="1"/>
          </p:cNvCxnSpPr>
          <p:nvPr/>
        </p:nvCxnSpPr>
        <p:spPr>
          <a:xfrm flipV="1">
            <a:off x="6229814" y="3319953"/>
            <a:ext cx="1329909" cy="1106768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73D898-4BF6-4A22-902C-6AD242304434}"/>
              </a:ext>
            </a:extLst>
          </p:cNvPr>
          <p:cNvSpPr txBox="1"/>
          <p:nvPr/>
        </p:nvSpPr>
        <p:spPr>
          <a:xfrm>
            <a:off x="7050267" y="2141557"/>
            <a:ext cx="4297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ko-KR" altLang="en-US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망간산화박테리아 </a:t>
            </a:r>
            <a:r>
              <a:rPr lang="en-US" altLang="ko-KR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(Manganese oxidizing bacteria)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06658-1584-41DF-AD4D-3798C22CDBD4}"/>
              </a:ext>
            </a:extLst>
          </p:cNvPr>
          <p:cNvSpPr txBox="1"/>
          <p:nvPr/>
        </p:nvSpPr>
        <p:spPr>
          <a:xfrm>
            <a:off x="7143242" y="4185536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1">
              <a:defRPr/>
            </a:pPr>
            <a:r>
              <a:rPr lang="ko-KR" altLang="en-US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망간환원박테리아 </a:t>
            </a:r>
            <a:r>
              <a:rPr lang="en-US" altLang="ko-KR" sz="12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(Manganese reducing bacteria)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2751746" y="2204813"/>
            <a:ext cx="0" cy="2221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3164081" y="2204813"/>
            <a:ext cx="0" cy="2221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576416" y="2204813"/>
            <a:ext cx="0" cy="2221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3988751" y="2204813"/>
            <a:ext cx="0" cy="2221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401085" y="2204813"/>
            <a:ext cx="0" cy="2221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E8ACB0F-665B-666E-4855-3A9977622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16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2D35DA98-4FCB-4E6D-BD3F-53BE3D043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0" t="65117" r="48796" b="20651"/>
          <a:stretch/>
        </p:blipFill>
        <p:spPr>
          <a:xfrm>
            <a:off x="157588" y="2297886"/>
            <a:ext cx="5356963" cy="140964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892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3200" b="1" dirty="0">
                <a:gradFill>
                  <a:gsLst>
                    <a:gs pos="2655">
                      <a:prstClr val="black">
                        <a:lumMod val="75000"/>
                        <a:lumOff val="25000"/>
                      </a:prstClr>
                    </a:gs>
                    <a:gs pos="20354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밀도 성층 변화 </a:t>
            </a:r>
            <a:r>
              <a:rPr lang="en-US" altLang="ko-KR" sz="3200" b="1" dirty="0">
                <a:gradFill>
                  <a:gsLst>
                    <a:gs pos="2655">
                      <a:prstClr val="black">
                        <a:lumMod val="75000"/>
                        <a:lumOff val="25000"/>
                      </a:prstClr>
                    </a:gs>
                    <a:gs pos="20354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PEA (Potential Energy Anomaly)</a:t>
            </a:r>
            <a:endParaRPr lang="ko-KR" altLang="en-US" sz="3200" b="1" dirty="0">
              <a:gradFill>
                <a:gsLst>
                  <a:gs pos="2655">
                    <a:prstClr val="black">
                      <a:lumMod val="75000"/>
                      <a:lumOff val="25000"/>
                    </a:prstClr>
                  </a:gs>
                  <a:gs pos="20354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A3574DEE-5966-47B0-8BAC-4BA04F0BA6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874214"/>
              </p:ext>
            </p:extLst>
          </p:nvPr>
        </p:nvGraphicFramePr>
        <p:xfrm>
          <a:off x="5033515" y="3423785"/>
          <a:ext cx="2466755" cy="2920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2BFF7453-075B-410F-925E-5FA207F228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275075"/>
              </p:ext>
            </p:extLst>
          </p:nvPr>
        </p:nvGraphicFramePr>
        <p:xfrm>
          <a:off x="8668675" y="3454285"/>
          <a:ext cx="2466755" cy="2920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704FB0D3-9C4C-4444-B430-AA03F6E992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5753908"/>
              </p:ext>
            </p:extLst>
          </p:nvPr>
        </p:nvGraphicFramePr>
        <p:xfrm>
          <a:off x="1612012" y="3454285"/>
          <a:ext cx="2346441" cy="2837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18B286-C89E-4AD4-9065-B3F6A9D03C36}"/>
              </a:ext>
            </a:extLst>
          </p:cNvPr>
          <p:cNvSpPr/>
          <p:nvPr/>
        </p:nvSpPr>
        <p:spPr>
          <a:xfrm>
            <a:off x="2399492" y="6457488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3,652 </a:t>
            </a:r>
            <a:endParaRPr lang="ko-KR" altLang="en-US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EE6BF-B1AD-469A-8135-513663EB0C01}"/>
              </a:ext>
            </a:extLst>
          </p:cNvPr>
          <p:cNvSpPr/>
          <p:nvPr/>
        </p:nvSpPr>
        <p:spPr>
          <a:xfrm>
            <a:off x="5887075" y="6451983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233.8 </a:t>
            </a:r>
            <a:endParaRPr lang="ko-KR" altLang="en-US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DA2CBB-274B-45AD-B152-CA31D64ECB69}"/>
              </a:ext>
            </a:extLst>
          </p:cNvPr>
          <p:cNvSpPr/>
          <p:nvPr/>
        </p:nvSpPr>
        <p:spPr>
          <a:xfrm>
            <a:off x="9475015" y="64574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40.7</a:t>
            </a:r>
            <a:endParaRPr lang="ko-KR" altLang="en-US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5F96618-0165-4177-8C32-53D6B5C56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418" y="2864561"/>
            <a:ext cx="257175" cy="4191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62194ED-79CE-4D54-B678-3310E344D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568" y="2967872"/>
            <a:ext cx="238125" cy="2667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34A14D4-1A4D-4ADD-A702-67980C24FA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404"/>
          <a:stretch/>
        </p:blipFill>
        <p:spPr>
          <a:xfrm>
            <a:off x="6285197" y="2996447"/>
            <a:ext cx="145041" cy="228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2BB35A4-9AB4-4588-8BC7-B3AB7EDC9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2181" y="2967872"/>
            <a:ext cx="152400" cy="25717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D74F11-3166-4233-B5A9-610B23E0014D}"/>
              </a:ext>
            </a:extLst>
          </p:cNvPr>
          <p:cNvSpPr/>
          <p:nvPr/>
        </p:nvSpPr>
        <p:spPr>
          <a:xfrm>
            <a:off x="4024581" y="2942570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7965">
                      <a:prstClr val="black">
                        <a:lumMod val="75000"/>
                        <a:lumOff val="25000"/>
                      </a:prstClr>
                    </a:gs>
                    <a:gs pos="17791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7965">
                      <a:prstClr val="black">
                        <a:lumMod val="75000"/>
                        <a:lumOff val="25000"/>
                      </a:prstClr>
                    </a:gs>
                    <a:gs pos="17791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총수심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0116F7E-A9BA-464B-BEAD-73427F5C2D8C}"/>
              </a:ext>
            </a:extLst>
          </p:cNvPr>
          <p:cNvSpPr/>
          <p:nvPr/>
        </p:nvSpPr>
        <p:spPr>
          <a:xfrm>
            <a:off x="5159952" y="2946058"/>
            <a:ext cx="955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7965">
                      <a:prstClr val="black">
                        <a:lumMod val="75000"/>
                        <a:lumOff val="25000"/>
                      </a:prstClr>
                    </a:gs>
                    <a:gs pos="17791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400" kern="0">
                <a:gradFill>
                  <a:gsLst>
                    <a:gs pos="7965">
                      <a:prstClr val="black">
                        <a:lumMod val="75000"/>
                        <a:lumOff val="25000"/>
                      </a:prstClr>
                    </a:gs>
                    <a:gs pos="17791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평균밀도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18D9C2-4C75-428B-A183-95668EE35415}"/>
              </a:ext>
            </a:extLst>
          </p:cNvPr>
          <p:cNvSpPr/>
          <p:nvPr/>
        </p:nvSpPr>
        <p:spPr>
          <a:xfrm>
            <a:off x="6402603" y="2927720"/>
            <a:ext cx="62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7965">
                      <a:prstClr val="black">
                        <a:lumMod val="75000"/>
                        <a:lumOff val="25000"/>
                      </a:prstClr>
                    </a:gs>
                    <a:gs pos="17791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400" kern="0">
                <a:gradFill>
                  <a:gsLst>
                    <a:gs pos="7965">
                      <a:prstClr val="black">
                        <a:lumMod val="75000"/>
                        <a:lumOff val="25000"/>
                      </a:prstClr>
                    </a:gs>
                    <a:gs pos="17791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밀도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B7FBC4-E577-4766-81C1-52C7D4450698}"/>
              </a:ext>
            </a:extLst>
          </p:cNvPr>
          <p:cNvSpPr/>
          <p:nvPr/>
        </p:nvSpPr>
        <p:spPr>
          <a:xfrm>
            <a:off x="7318185" y="2942570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7965">
                      <a:prstClr val="black">
                        <a:lumMod val="75000"/>
                        <a:lumOff val="25000"/>
                      </a:prstClr>
                    </a:gs>
                    <a:gs pos="17791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7965">
                      <a:prstClr val="black">
                        <a:lumMod val="75000"/>
                        <a:lumOff val="25000"/>
                      </a:prstClr>
                    </a:gs>
                    <a:gs pos="17791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중력가속도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9A7D171-697B-48BA-B550-76DB4FA0762D}"/>
              </a:ext>
            </a:extLst>
          </p:cNvPr>
          <p:cNvCxnSpPr/>
          <p:nvPr/>
        </p:nvCxnSpPr>
        <p:spPr>
          <a:xfrm>
            <a:off x="9208048" y="3103271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84AB400-E480-4CEF-8D00-8E1537B13829}"/>
              </a:ext>
            </a:extLst>
          </p:cNvPr>
          <p:cNvSpPr txBox="1"/>
          <p:nvPr/>
        </p:nvSpPr>
        <p:spPr>
          <a:xfrm>
            <a:off x="9091085" y="2466729"/>
            <a:ext cx="217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3451">
                      <a:srgbClr val="0070C0"/>
                    </a:gs>
                    <a:gs pos="53000">
                      <a:srgbClr val="0070C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3451">
                      <a:srgbClr val="0070C0"/>
                    </a:gs>
                    <a:gs pos="53000">
                      <a:srgbClr val="0070C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성층 강할수록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3451">
                      <a:srgbClr val="0070C0"/>
                    </a:gs>
                    <a:gs pos="53000">
                      <a:srgbClr val="0070C0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7168">
                      <a:prstClr val="black">
                        <a:lumMod val="65000"/>
                        <a:lumOff val="35000"/>
                      </a:prstClr>
                    </a:gs>
                    <a:gs pos="53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7168">
                      <a:prstClr val="black">
                        <a:lumMod val="65000"/>
                        <a:lumOff val="35000"/>
                      </a:prstClr>
                    </a:gs>
                    <a:gs pos="53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상승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7168">
                      <a:prstClr val="black">
                        <a:lumMod val="65000"/>
                        <a:lumOff val="35000"/>
                      </a:prstClr>
                    </a:gs>
                    <a:gs pos="53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-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37168">
                    <a:prstClr val="black">
                      <a:lumMod val="65000"/>
                      <a:lumOff val="35000"/>
                    </a:prstClr>
                  </a:gs>
                  <a:gs pos="53000">
                    <a:prstClr val="black">
                      <a:lumMod val="65000"/>
                      <a:lumOff val="35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0CD532-2149-4D43-AEEE-7028E88B1052}"/>
              </a:ext>
            </a:extLst>
          </p:cNvPr>
          <p:cNvSpPr txBox="1"/>
          <p:nvPr/>
        </p:nvSpPr>
        <p:spPr>
          <a:xfrm>
            <a:off x="9091085" y="3234572"/>
            <a:ext cx="208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4425">
                      <a:srgbClr val="F36F21"/>
                    </a:gs>
                    <a:gs pos="25664">
                      <a:srgbClr val="F36F21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1600" b="1">
                <a:gradFill flip="none" rotWithShape="1">
                  <a:gsLst>
                    <a:gs pos="4425">
                      <a:srgbClr val="F36F21"/>
                    </a:gs>
                    <a:gs pos="25664">
                      <a:srgbClr val="F36F21"/>
                    </a:gs>
                  </a:gsLst>
                  <a:lin ang="1350000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완전 혼합층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4425">
                      <a:srgbClr val="F36F21"/>
                    </a:gs>
                    <a:gs pos="25664">
                      <a:srgbClr val="F36F21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gradFill>
                <a:gsLst>
                  <a:gs pos="37168">
                    <a:prstClr val="black">
                      <a:lumMod val="65000"/>
                      <a:lumOff val="35000"/>
                    </a:prstClr>
                  </a:gs>
                  <a:gs pos="53000">
                    <a:prstClr val="black">
                      <a:lumMod val="65000"/>
                      <a:lumOff val="35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37168">
                      <a:prstClr val="black">
                        <a:lumMod val="65000"/>
                        <a:lumOff val="35000"/>
                      </a:prstClr>
                    </a:gs>
                    <a:gs pos="53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en-US" altLang="ko-KR" sz="1200" b="1">
                <a:gradFill>
                  <a:gsLst>
                    <a:gs pos="37168">
                      <a:prstClr val="black">
                        <a:lumMod val="65000"/>
                        <a:lumOff val="35000"/>
                      </a:prstClr>
                    </a:gs>
                    <a:gs pos="53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(0</a:t>
            </a:r>
            <a:r>
              <a:rPr lang="ko-KR" altLang="en-US" sz="1200" b="1">
                <a:gradFill>
                  <a:gsLst>
                    <a:gs pos="37168">
                      <a:prstClr val="black">
                        <a:lumMod val="65000"/>
                        <a:lumOff val="35000"/>
                      </a:prstClr>
                    </a:gs>
                    <a:gs pos="53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</a:t>
            </a:r>
            <a:r>
              <a:rPr lang="en-US" altLang="ko-KR" sz="1200" b="1">
                <a:gradFill>
                  <a:gsLst>
                    <a:gs pos="37168">
                      <a:prstClr val="black">
                        <a:lumMod val="65000"/>
                        <a:lumOff val="35000"/>
                      </a:prstClr>
                    </a:gs>
                    <a:gs pos="53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37168">
                      <a:prstClr val="black">
                        <a:lumMod val="65000"/>
                        <a:lumOff val="35000"/>
                      </a:prstClr>
                    </a:gs>
                    <a:gs pos="53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7168">
                      <a:prstClr val="black">
                        <a:lumMod val="65000"/>
                        <a:lumOff val="35000"/>
                      </a:prstClr>
                    </a:gs>
                    <a:gs pos="53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37168">
                    <a:prstClr val="black">
                      <a:lumMod val="65000"/>
                      <a:lumOff val="35000"/>
                    </a:prstClr>
                  </a:gs>
                  <a:gs pos="53000">
                    <a:prstClr val="black">
                      <a:lumMod val="65000"/>
                      <a:lumOff val="35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00241" y="1326765"/>
            <a:ext cx="107915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SzPct val="80000"/>
              <a:buFont typeface="Wingdings" panose="05000000000000000000" pitchFamily="2" charset="2"/>
              <a:buChar char="Ø"/>
            </a:pPr>
            <a:r>
              <a:rPr lang="ko-KR" altLang="en-US" sz="2400" dirty="0" err="1"/>
              <a:t>수층을</a:t>
            </a:r>
            <a:r>
              <a:rPr lang="ko-KR" altLang="en-US" sz="2400" dirty="0"/>
              <a:t> 완전 혼합 시키는데 필요한 단위 체적당 일인데 </a:t>
            </a:r>
            <a:r>
              <a:rPr lang="ko-KR" altLang="en-US" sz="2400" dirty="0" err="1"/>
              <a:t>수층의</a:t>
            </a:r>
            <a:r>
              <a:rPr lang="ko-KR" altLang="en-US" sz="2400" dirty="0"/>
              <a:t> 현재 위치에너지와 이 </a:t>
            </a:r>
            <a:r>
              <a:rPr lang="ko-KR" altLang="en-US" sz="2400" dirty="0" err="1"/>
              <a:t>수층이</a:t>
            </a:r>
            <a:r>
              <a:rPr lang="ko-KR" altLang="en-US" sz="2400" dirty="0"/>
              <a:t> 수직적으로 완전히 혼합되었을 경우의 </a:t>
            </a: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위치 에너지 차이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45DD58-0886-1BF2-AE6F-1F6F6DAB22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64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892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3200" b="1" dirty="0">
                <a:gradFill>
                  <a:gsLst>
                    <a:gs pos="2655">
                      <a:prstClr val="black">
                        <a:lumMod val="75000"/>
                        <a:lumOff val="25000"/>
                      </a:prstClr>
                    </a:gs>
                    <a:gs pos="20354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밀도 성층 변화 </a:t>
            </a:r>
            <a:r>
              <a:rPr lang="en-US" altLang="ko-KR" sz="3200" b="1" dirty="0">
                <a:gradFill>
                  <a:gsLst>
                    <a:gs pos="2655">
                      <a:prstClr val="black">
                        <a:lumMod val="75000"/>
                        <a:lumOff val="25000"/>
                      </a:prstClr>
                    </a:gs>
                    <a:gs pos="20354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PEA (Potential Energy Anomaly)</a:t>
            </a:r>
            <a:endParaRPr lang="ko-KR" altLang="en-US" sz="3200" b="1" dirty="0">
              <a:gradFill>
                <a:gsLst>
                  <a:gs pos="2655">
                    <a:prstClr val="black">
                      <a:lumMod val="75000"/>
                      <a:lumOff val="25000"/>
                    </a:prstClr>
                  </a:gs>
                  <a:gs pos="20354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789BD0-3D32-F209-F9AA-5DF3452429F0}"/>
              </a:ext>
            </a:extLst>
          </p:cNvPr>
          <p:cNvSpPr/>
          <p:nvPr/>
        </p:nvSpPr>
        <p:spPr>
          <a:xfrm>
            <a:off x="1809421" y="1477259"/>
            <a:ext cx="3083088" cy="30830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2DA9F35-B6A0-8320-EEF1-F630B4C6EE69}"/>
              </a:ext>
            </a:extLst>
          </p:cNvPr>
          <p:cNvSpPr/>
          <p:nvPr/>
        </p:nvSpPr>
        <p:spPr>
          <a:xfrm>
            <a:off x="7487226" y="1477259"/>
            <a:ext cx="3083088" cy="308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141C7BC-860D-0760-DAEA-656B70559FB6}"/>
              </a:ext>
            </a:extLst>
          </p:cNvPr>
          <p:cNvCxnSpPr/>
          <p:nvPr/>
        </p:nvCxnSpPr>
        <p:spPr>
          <a:xfrm>
            <a:off x="5441795" y="3018803"/>
            <a:ext cx="161692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205C0F-C9ED-020C-399A-B653DBA070F8}"/>
              </a:ext>
            </a:extLst>
          </p:cNvPr>
          <p:cNvSpPr txBox="1"/>
          <p:nvPr/>
        </p:nvSpPr>
        <p:spPr>
          <a:xfrm>
            <a:off x="1984245" y="2480194"/>
            <a:ext cx="27334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주암댐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수심별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80360-D817-2F9D-E8F5-29D59F9479D7}"/>
              </a:ext>
            </a:extLst>
          </p:cNvPr>
          <p:cNvSpPr txBox="1"/>
          <p:nvPr/>
        </p:nvSpPr>
        <p:spPr>
          <a:xfrm>
            <a:off x="8503626" y="2695638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PEA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1476" y="4963117"/>
            <a:ext cx="9389049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SzPct val="80000"/>
              <a:buFont typeface="Wingdings" panose="05000000000000000000" pitchFamily="2" charset="2"/>
              <a:buChar char="Ø"/>
            </a:pPr>
            <a:r>
              <a:rPr lang="ko-KR" altLang="en-US" sz="2400" dirty="0"/>
              <a:t>성층의 수준을 판별하는 지표로 </a:t>
            </a:r>
            <a:r>
              <a:rPr lang="en-US" altLang="ko-KR" sz="2400" b="1" dirty="0"/>
              <a:t>PEA</a:t>
            </a:r>
            <a:r>
              <a:rPr lang="ko-KR" altLang="en-US" sz="2400" b="1" dirty="0"/>
              <a:t>변수를 도입</a:t>
            </a:r>
            <a:endParaRPr lang="en-US" altLang="ko-KR" sz="2400" b="1" dirty="0"/>
          </a:p>
          <a:p>
            <a:pPr marL="285750" indent="-285750">
              <a:buSzPct val="80000"/>
              <a:buFont typeface="Wingdings" panose="05000000000000000000" pitchFamily="2" charset="2"/>
              <a:buChar char="Ø"/>
            </a:pPr>
            <a:r>
              <a:rPr lang="en-US" altLang="ko-KR" sz="2400" b="1" dirty="0"/>
              <a:t>PEA </a:t>
            </a:r>
            <a:r>
              <a:rPr lang="ko-KR" altLang="en-US" sz="2400" b="1" dirty="0"/>
              <a:t>값이 낮으면 성층이 섞이는 것을 뜻</a:t>
            </a:r>
            <a:r>
              <a:rPr lang="ko-KR" altLang="en-US" sz="2400" dirty="0"/>
              <a:t>하기 때문에 전도시점을 높은 확률로 예측</a:t>
            </a:r>
            <a:endParaRPr lang="en-US" altLang="ko-KR" sz="2400" dirty="0"/>
          </a:p>
          <a:p>
            <a:pPr marL="285750" indent="-285750">
              <a:buSzPct val="80000"/>
              <a:buFont typeface="Wingdings" panose="05000000000000000000" pitchFamily="2" charset="2"/>
              <a:buChar char="Ø"/>
            </a:pPr>
            <a:r>
              <a:rPr lang="ko-KR" altLang="en-US" sz="2400" dirty="0"/>
              <a:t>전체 수심을 하나의 값으로 바꾸기 때문에 </a:t>
            </a:r>
            <a:r>
              <a:rPr lang="ko-KR" altLang="en-US" sz="2400" b="1" dirty="0"/>
              <a:t>빠른 학습 속도</a:t>
            </a:r>
            <a:r>
              <a:rPr lang="ko-KR" altLang="en-US" sz="2400" dirty="0"/>
              <a:t>를 보임</a:t>
            </a:r>
            <a:endParaRPr lang="en-US" altLang="ko-KR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7F915B-3B2B-0E45-2058-62AAB3CD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8221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분석 결과 및 시사점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69954" y="923653"/>
            <a:ext cx="181492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3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B6C17-C3BD-8F01-B8D6-57BC35F90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5" y="423744"/>
            <a:ext cx="5083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동절기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하절기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분류 적용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CF06E6E-4DE7-41FD-84F3-F773A5CFA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15544"/>
              </p:ext>
            </p:extLst>
          </p:nvPr>
        </p:nvGraphicFramePr>
        <p:xfrm>
          <a:off x="267629" y="4496933"/>
          <a:ext cx="11452649" cy="1623840"/>
        </p:xfrm>
        <a:graphic>
          <a:graphicData uri="http://schemas.openxmlformats.org/drawingml/2006/table">
            <a:tbl>
              <a:tblPr/>
              <a:tblGrid>
                <a:gridCol w="2557352">
                  <a:extLst>
                    <a:ext uri="{9D8B030D-6E8A-4147-A177-3AD203B41FA5}">
                      <a16:colId xmlns:a16="http://schemas.microsoft.com/office/drawing/2014/main" val="2631672278"/>
                    </a:ext>
                  </a:extLst>
                </a:gridCol>
                <a:gridCol w="2965099">
                  <a:extLst>
                    <a:ext uri="{9D8B030D-6E8A-4147-A177-3AD203B41FA5}">
                      <a16:colId xmlns:a16="http://schemas.microsoft.com/office/drawing/2014/main" val="1114095038"/>
                    </a:ext>
                  </a:extLst>
                </a:gridCol>
                <a:gridCol w="2965099">
                  <a:extLst>
                    <a:ext uri="{9D8B030D-6E8A-4147-A177-3AD203B41FA5}">
                      <a16:colId xmlns:a16="http://schemas.microsoft.com/office/drawing/2014/main" val="240280375"/>
                    </a:ext>
                  </a:extLst>
                </a:gridCol>
                <a:gridCol w="2965099">
                  <a:extLst>
                    <a:ext uri="{9D8B030D-6E8A-4147-A177-3AD203B41FA5}">
                      <a16:colId xmlns:a16="http://schemas.microsoft.com/office/drawing/2014/main" val="2472266470"/>
                    </a:ext>
                  </a:extLst>
                </a:gridCol>
              </a:tblGrid>
              <a:tr h="4059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GBM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RF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XGB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271594"/>
                  </a:ext>
                </a:extLst>
              </a:tr>
              <a:tr h="4059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동절기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sng" kern="0" spc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0.7190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0.7009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0.6988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048194"/>
                  </a:ext>
                </a:extLst>
              </a:tr>
              <a:tr h="4059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하절기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sng" kern="0" spc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0.2761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0.2602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0.0865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648481"/>
                  </a:ext>
                </a:extLst>
              </a:tr>
              <a:tr h="4059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동절기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+ 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하절기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sng" kern="0" spc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0.5756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0.5631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0.4882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21481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DE3DA7D-2B21-44AB-98DA-8D5BBADCC4B3}"/>
              </a:ext>
            </a:extLst>
          </p:cNvPr>
          <p:cNvSpPr txBox="1"/>
          <p:nvPr/>
        </p:nvSpPr>
        <p:spPr>
          <a:xfrm>
            <a:off x="367797" y="4129807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동절기</a:t>
            </a:r>
            <a:r>
              <a:rPr lang="en-US" altLang="ko-KR" dirty="0"/>
              <a:t>, </a:t>
            </a:r>
            <a:r>
              <a:rPr lang="ko-KR" altLang="en-US" dirty="0" err="1"/>
              <a:t>하절기</a:t>
            </a:r>
            <a:r>
              <a:rPr lang="ko-KR" altLang="en-US" dirty="0"/>
              <a:t> 성능비교</a:t>
            </a:r>
            <a:r>
              <a:rPr lang="en-US" altLang="ko-KR" dirty="0"/>
              <a:t>(R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93D149-3EA4-4193-90FE-9CEEE3DF2E26}"/>
              </a:ext>
            </a:extLst>
          </p:cNvPr>
          <p:cNvSpPr/>
          <p:nvPr/>
        </p:nvSpPr>
        <p:spPr>
          <a:xfrm>
            <a:off x="267629" y="6078641"/>
            <a:ext cx="6118225" cy="3962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3540" marR="0" indent="-38354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-30" dirty="0">
                <a:solidFill>
                  <a:srgbClr val="000000"/>
                </a:solidFill>
                <a:latin typeface="한양중고딕"/>
                <a:ea typeface="한양중고딕"/>
              </a:rPr>
              <a:t>* 하절기에 정확도가 떨어지면서 전체적인 정확도가 떨어짐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2733" y="1377751"/>
            <a:ext cx="10906535" cy="2630228"/>
            <a:chOff x="547598" y="1377751"/>
            <a:chExt cx="10906535" cy="263022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7163" y="1377751"/>
              <a:ext cx="3506970" cy="26302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98" y="1377751"/>
              <a:ext cx="3506970" cy="26302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381" y="1377751"/>
              <a:ext cx="3506970" cy="26302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2073052" y="1413972"/>
            <a:ext cx="6463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동절기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33201" y="1413972"/>
            <a:ext cx="6463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/>
              <a:t>하절기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203313" y="1413972"/>
            <a:ext cx="130676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동절기 </a:t>
            </a:r>
            <a:r>
              <a:rPr lang="en-US" altLang="ko-KR" sz="1200" dirty="0"/>
              <a:t>+ </a:t>
            </a:r>
            <a:r>
              <a:rPr lang="ko-KR" altLang="en-US" sz="1200" dirty="0" err="1"/>
              <a:t>하절기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CF182E-2E53-FA07-70A4-8430A55348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B51CF4-D24B-37BF-823F-7CF43FFC4A75}"/>
              </a:ext>
            </a:extLst>
          </p:cNvPr>
          <p:cNvSpPr txBox="1"/>
          <p:nvPr/>
        </p:nvSpPr>
        <p:spPr>
          <a:xfrm rot="21026042">
            <a:off x="5115204" y="3341799"/>
            <a:ext cx="58541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설명</a:t>
            </a:r>
            <a:r>
              <a:rPr lang="en-US" altLang="ko-KR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 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댐 마다 특성은 다를 수 있으나</a:t>
            </a:r>
            <a:r>
              <a:rPr lang="en-US" altLang="ko-KR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주로 하절기에는 수온약층</a:t>
            </a:r>
            <a:r>
              <a:rPr lang="en-US" altLang="ko-KR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밀도류</a:t>
            </a:r>
            <a:r>
              <a:rPr lang="en-US" altLang="ko-KR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아래의 저층에 용존</a:t>
            </a:r>
            <a:r>
              <a:rPr lang="en-US" altLang="ko-KR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600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이온성</a:t>
            </a:r>
            <a:r>
              <a:rPr lang="en-US" altLang="ko-KR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 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망간이 용출되어 비가 </a:t>
            </a:r>
            <a:r>
              <a:rPr lang="ko-KR" altLang="en-US" sz="1600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많이오거나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약층이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깨어지면서 물순환이 일어나는 물리적 변화에 </a:t>
            </a:r>
            <a:r>
              <a:rPr lang="ko-KR" altLang="en-US" sz="1600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측정망간농도가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민감하고 변동이 큰 특성</a:t>
            </a:r>
            <a:endParaRPr lang="en-US" altLang="ko-KR" sz="16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반면에</a:t>
            </a:r>
            <a:r>
              <a:rPr lang="en-US" altLang="ko-KR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동절기에는 지속적으로 </a:t>
            </a:r>
            <a:r>
              <a:rPr lang="ko-KR" altLang="en-US" sz="1600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수온약층이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아래로 내려가고 성층이 깨지면서 연속적으로 망간농도가 증가하거나</a:t>
            </a:r>
            <a:r>
              <a:rPr lang="en-US" altLang="ko-KR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혹은 동절기 수온이 상대적으로 올라가는 경우에는 망간농도가 감소하는 등의 경향성이 존재하여 데이터 </a:t>
            </a:r>
            <a:r>
              <a:rPr lang="ko-KR" altLang="en-US" sz="1600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분석시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예측력이 증대된 것으로 판단할 수 있음</a:t>
            </a:r>
            <a:r>
              <a:rPr lang="en-US" altLang="ko-KR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r>
              <a:rPr lang="ko-KR" altLang="en-US" sz="160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5C515-8063-4BCC-FBC9-BDCB0A42030F}"/>
              </a:ext>
            </a:extLst>
          </p:cNvPr>
          <p:cNvSpPr txBox="1"/>
          <p:nvPr/>
        </p:nvSpPr>
        <p:spPr>
          <a:xfrm rot="19717043">
            <a:off x="800663" y="1847040"/>
            <a:ext cx="5854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동절기 </a:t>
            </a:r>
            <a:r>
              <a:rPr lang="ko-KR" altLang="en-US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하절기</a:t>
            </a:r>
            <a:r>
              <a:rPr lang="ko-KR" altLang="en-US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predict </a:t>
            </a:r>
            <a:r>
              <a:rPr lang="ko-KR" altLang="en-US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차이는 알겠는데</a:t>
            </a:r>
            <a:r>
              <a:rPr lang="en-US" altLang="ko-KR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endParaRPr lang="en-US" altLang="ko-KR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Original </a:t>
            </a:r>
            <a:r>
              <a:rPr lang="ko-KR" altLang="en-US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값이 같아 보임 즉시 </a:t>
            </a:r>
            <a:r>
              <a:rPr lang="ko-KR" altLang="en-US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검토후</a:t>
            </a:r>
            <a:r>
              <a:rPr lang="ko-KR" altLang="en-US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수정 바람</a:t>
            </a:r>
            <a:endParaRPr lang="en-US" altLang="ko-KR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E1226FA-DCA4-4866-B055-ADD53662DADB}"/>
              </a:ext>
            </a:extLst>
          </p:cNvPr>
          <p:cNvSpPr/>
          <p:nvPr/>
        </p:nvSpPr>
        <p:spPr>
          <a:xfrm>
            <a:off x="6738568" y="281223"/>
            <a:ext cx="914401" cy="9119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73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5877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동절기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하절기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변수 최적화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04C5DE-C7A1-3678-664D-232EC2382EA7}"/>
              </a:ext>
            </a:extLst>
          </p:cNvPr>
          <p:cNvSpPr/>
          <p:nvPr/>
        </p:nvSpPr>
        <p:spPr>
          <a:xfrm>
            <a:off x="622075" y="1385595"/>
            <a:ext cx="1153452" cy="4111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ko-KR" altLang="en-US" sz="2000" b="1">
                <a:solidFill>
                  <a:prstClr val="white"/>
                </a:solidFill>
                <a:latin typeface="Pretendard ExtraBold"/>
                <a:ea typeface="+mj-ea"/>
              </a:rPr>
              <a:t>동절기</a:t>
            </a:r>
            <a:endParaRPr lang="ko-KR" altLang="en-US" sz="2000" b="1" dirty="0">
              <a:solidFill>
                <a:prstClr val="white"/>
              </a:solidFill>
              <a:latin typeface="Pretendard ExtraBold"/>
              <a:ea typeface="+mj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1A6C64A-8FBA-093F-10C1-EB4F886CC6BB}"/>
              </a:ext>
            </a:extLst>
          </p:cNvPr>
          <p:cNvSpPr txBox="1"/>
          <p:nvPr/>
        </p:nvSpPr>
        <p:spPr>
          <a:xfrm>
            <a:off x="2422796" y="5747757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D3D3D"/>
                </a:solidFill>
                <a:latin typeface="+mj-ea"/>
                <a:ea typeface="+mj-ea"/>
              </a:rPr>
              <a:t>약 </a:t>
            </a:r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81%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F613DB7-A91F-D963-F578-B1C790A40E6C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7CFF43A3-D57B-5A2A-0FFF-7DBF5D29B77F}"/>
              </a:ext>
            </a:extLst>
          </p:cNvPr>
          <p:cNvSpPr txBox="1"/>
          <p:nvPr/>
        </p:nvSpPr>
        <p:spPr>
          <a:xfrm>
            <a:off x="8464155" y="5747757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D3D3D"/>
                </a:solidFill>
                <a:latin typeface="+mj-ea"/>
                <a:ea typeface="+mj-ea"/>
              </a:rPr>
              <a:t>약 </a:t>
            </a:r>
            <a:r>
              <a:rPr lang="en-US" altLang="ko-KR" sz="2400" dirty="0">
                <a:solidFill>
                  <a:srgbClr val="3D3D3D"/>
                </a:solidFill>
                <a:latin typeface="+mj-ea"/>
                <a:ea typeface="+mj-ea"/>
              </a:rPr>
              <a:t>54%</a:t>
            </a:r>
            <a:endParaRPr lang="ko-KR" altLang="en-US" sz="2400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FC5577E-93ED-9B3F-B3A7-864776D48DB5}"/>
              </a:ext>
            </a:extLst>
          </p:cNvPr>
          <p:cNvCxnSpPr/>
          <p:nvPr/>
        </p:nvCxnSpPr>
        <p:spPr>
          <a:xfrm>
            <a:off x="8784438" y="5708186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772DB56-0066-24D7-5F84-A4E30745A562}"/>
              </a:ext>
            </a:extLst>
          </p:cNvPr>
          <p:cNvSpPr/>
          <p:nvPr/>
        </p:nvSpPr>
        <p:spPr>
          <a:xfrm>
            <a:off x="6665721" y="1383496"/>
            <a:ext cx="1153681" cy="411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ko-KR" altLang="en-US" sz="2000" b="1" dirty="0" err="1">
                <a:solidFill>
                  <a:prstClr val="white"/>
                </a:solidFill>
                <a:latin typeface="Pretendard ExtraBold"/>
                <a:ea typeface="+mj-ea"/>
              </a:rPr>
              <a:t>하절기</a:t>
            </a:r>
            <a:endParaRPr lang="ko-KR" altLang="en-US" sz="2000" b="1" dirty="0">
              <a:solidFill>
                <a:prstClr val="white"/>
              </a:solidFill>
              <a:latin typeface="Pretendard ExtraBold"/>
              <a:ea typeface="+mj-ea"/>
            </a:endParaRPr>
          </a:p>
        </p:txBody>
      </p: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EFC5577E-93ED-9B3F-B3A7-864776D48DB5}"/>
              </a:ext>
            </a:extLst>
          </p:cNvPr>
          <p:cNvCxnSpPr/>
          <p:nvPr/>
        </p:nvCxnSpPr>
        <p:spPr>
          <a:xfrm>
            <a:off x="2743079" y="5708186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10427"/>
              </p:ext>
            </p:extLst>
          </p:nvPr>
        </p:nvGraphicFramePr>
        <p:xfrm>
          <a:off x="6695312" y="3989240"/>
          <a:ext cx="4737052" cy="1492069"/>
        </p:xfrm>
        <a:graphic>
          <a:graphicData uri="http://schemas.openxmlformats.org/drawingml/2006/table">
            <a:tbl>
              <a:tblPr/>
              <a:tblGrid>
                <a:gridCol w="1732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4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9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최적 변수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7966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'DO', 'PH', '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강우량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', 'year', 'month', '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TMn_HS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'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9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최적 모델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XGB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9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R2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7966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0.5423690472049181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21211"/>
              </p:ext>
            </p:extLst>
          </p:nvPr>
        </p:nvGraphicFramePr>
        <p:xfrm>
          <a:off x="663760" y="3967039"/>
          <a:ext cx="4739743" cy="1492069"/>
        </p:xfrm>
        <a:graphic>
          <a:graphicData uri="http://schemas.openxmlformats.org/drawingml/2006/table">
            <a:tbl>
              <a:tblPr/>
              <a:tblGrid>
                <a:gridCol w="1733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9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최적 변수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7966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'pea-0', 'DO', 'PH', '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저수량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', '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강우량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', 'year', 'month', '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TMn_HS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'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9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최적 모델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GBM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9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R2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7966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0.8170008606137716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_x700032368" descr="EMB00000a8c1321">
            <a:extLst>
              <a:ext uri="{FF2B5EF4-FFF2-40B4-BE49-F238E27FC236}">
                <a16:creationId xmlns:a16="http://schemas.microsoft.com/office/drawing/2014/main" id="{73F8210D-E5B5-4436-8AB3-651E13DD7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3391" y="1854437"/>
            <a:ext cx="3138177" cy="2092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700033592" descr="EMB00000a8c1323">
            <a:extLst>
              <a:ext uri="{FF2B5EF4-FFF2-40B4-BE49-F238E27FC236}">
                <a16:creationId xmlns:a16="http://schemas.microsoft.com/office/drawing/2014/main" id="{A3B29C93-38B3-4C84-BDAA-4E0904B38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4750" y="1862983"/>
            <a:ext cx="3138177" cy="2082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A6DDCE-2010-8FAF-A9D7-A24E5CA4E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6750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향후 연구 방향 및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46710" y="923653"/>
            <a:ext cx="18614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4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36C220-AD37-DEB9-5021-227A19A6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044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Table of 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3598126" y="188455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5066370" y="1976888"/>
            <a:ext cx="468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서 론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연구배경 및 목적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3598126" y="2896637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5066371" y="2988970"/>
            <a:ext cx="480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본 론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데이터 및 분석 방법론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3598126" y="3908719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5066371" y="4001052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 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: </a:t>
            </a:r>
            <a:r>
              <a:rPr lang="ko-KR" altLang="en-US" sz="2000" b="1" dirty="0">
                <a:solidFill>
                  <a:prstClr val="white"/>
                </a:solidFill>
                <a:latin typeface="Pretendard"/>
              </a:rPr>
              <a:t>분석 결과 및 시사점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3598126" y="4920801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5066370" y="5043911"/>
            <a:ext cx="389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향후 연구 방향 및 계획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649ABC-F3B8-F82D-554E-D7792FD26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한계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E1F2CC-62C6-4B72-B64E-58B8B8459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3" t="34120" r="21082" b="16873"/>
          <a:stretch/>
        </p:blipFill>
        <p:spPr>
          <a:xfrm>
            <a:off x="2059536" y="1149693"/>
            <a:ext cx="7212652" cy="3785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2407896" y="1555144"/>
            <a:ext cx="497674" cy="320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95818" y="3264577"/>
            <a:ext cx="141577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결측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12" idx="1"/>
            <a:endCxn id="4" idx="1"/>
          </p:cNvCxnSpPr>
          <p:nvPr/>
        </p:nvCxnSpPr>
        <p:spPr>
          <a:xfrm rot="10800000" flipV="1">
            <a:off x="595818" y="3155343"/>
            <a:ext cx="1812078" cy="293899"/>
          </a:xfrm>
          <a:prstGeom prst="bentConnector3">
            <a:avLst>
              <a:gd name="adj1" fmla="val 11261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43411" y="5346288"/>
            <a:ext cx="1077280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SzPct val="80000"/>
              <a:buFont typeface="Wingdings" panose="05000000000000000000" pitchFamily="2" charset="2"/>
              <a:buChar char="Ø"/>
            </a:pPr>
            <a:r>
              <a:rPr lang="ko-KR" altLang="en-US" sz="2400" dirty="0" err="1"/>
              <a:t>수심별</a:t>
            </a:r>
            <a:r>
              <a:rPr lang="ko-KR" altLang="en-US" sz="2400" dirty="0"/>
              <a:t> 수온을 측정하는 센서의 고장 및 기상악화로 인한 </a:t>
            </a:r>
            <a:r>
              <a:rPr lang="ko-KR" altLang="en-US" sz="2400" dirty="0" err="1"/>
              <a:t>오결측</a:t>
            </a:r>
            <a:r>
              <a:rPr lang="ko-KR" altLang="en-US" sz="2400" dirty="0"/>
              <a:t> 발생</a:t>
            </a:r>
            <a:endParaRPr lang="en-US" altLang="ko-KR" sz="2400" dirty="0"/>
          </a:p>
          <a:p>
            <a:pPr marL="285750" indent="-285750">
              <a:buSzPct val="80000"/>
              <a:buFont typeface="Wingdings" panose="05000000000000000000" pitchFamily="2" charset="2"/>
              <a:buChar char="Ø"/>
            </a:pPr>
            <a:r>
              <a:rPr lang="ko-KR" altLang="en-US" sz="2400" dirty="0" err="1"/>
              <a:t>오측이</a:t>
            </a:r>
            <a:r>
              <a:rPr lang="ko-KR" altLang="en-US" sz="2400" dirty="0"/>
              <a:t> 존재하기 때문에 종속 변수와 주요 독립 변수들의 데이터 검증 필요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7871A9-35BF-DCD0-A1F3-C912893750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6204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한계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30D541-DCA1-4AA8-A2FA-012AB401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86" y="975066"/>
            <a:ext cx="11729652" cy="5107398"/>
          </a:xfrm>
          <a:prstGeom prst="rect">
            <a:avLst/>
          </a:prstGeom>
        </p:spPr>
      </p:pic>
      <p:cxnSp>
        <p:nvCxnSpPr>
          <p:cNvPr id="5" name="직선 연결선 4"/>
          <p:cNvCxnSpPr>
            <a:endCxn id="8" idx="0"/>
          </p:cNvCxnSpPr>
          <p:nvPr/>
        </p:nvCxnSpPr>
        <p:spPr>
          <a:xfrm>
            <a:off x="5469308" y="5437267"/>
            <a:ext cx="1051133" cy="645197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endCxn id="8" idx="0"/>
          </p:cNvCxnSpPr>
          <p:nvPr/>
        </p:nvCxnSpPr>
        <p:spPr>
          <a:xfrm flipH="1">
            <a:off x="6520441" y="5437267"/>
            <a:ext cx="1298962" cy="645197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2976" y="6082464"/>
            <a:ext cx="39549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결측으로</a:t>
            </a:r>
            <a:r>
              <a:rPr lang="ko-KR" altLang="en-US" dirty="0"/>
              <a:t> 인한 선형보간 적용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93431" y="900797"/>
            <a:ext cx="11998569" cy="579894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48504" y="1608000"/>
            <a:ext cx="7694994" cy="10539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10000"/>
                    <a:lumOff val="9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</a:t>
            </a:r>
            <a:r>
              <a:rPr lang="ko-KR" altLang="en-US" sz="2800" dirty="0" err="1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10000"/>
                    <a:lumOff val="9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오결측으로</a:t>
            </a:r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10000"/>
                    <a:lumOff val="9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인한 예측 정확도 하락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248504" y="4494671"/>
            <a:ext cx="7694994" cy="10539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10000"/>
                    <a:lumOff val="9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물리모형과 실측데이터간 상관성 분석</a:t>
            </a:r>
            <a:endParaRPr lang="en-US" altLang="ko-KR" sz="2800" dirty="0">
              <a:ln>
                <a:solidFill>
                  <a:sysClr val="windowText" lastClr="000000"/>
                </a:solidFill>
              </a:ln>
              <a:solidFill>
                <a:schemeClr val="accent1">
                  <a:lumMod val="10000"/>
                  <a:lumOff val="9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10000"/>
                    <a:lumOff val="9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등으로 </a:t>
            </a:r>
            <a:r>
              <a:rPr lang="ko-KR" altLang="en-US" sz="2800" dirty="0" err="1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10000"/>
                    <a:lumOff val="9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오결측된</a:t>
            </a:r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10000"/>
                    <a:lumOff val="9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구간의 데이터 보완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025212" y="2906174"/>
            <a:ext cx="3367042" cy="1344304"/>
            <a:chOff x="3025212" y="2431213"/>
            <a:chExt cx="3367042" cy="1344304"/>
          </a:xfrm>
        </p:grpSpPr>
        <p:sp>
          <p:nvSpPr>
            <p:cNvPr id="23" name="오른쪽 화살표 설명선 22"/>
            <p:cNvSpPr/>
            <p:nvPr/>
          </p:nvSpPr>
          <p:spPr>
            <a:xfrm>
              <a:off x="3025212" y="2572284"/>
              <a:ext cx="3214736" cy="982766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358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아래쪽 화살표 15"/>
            <p:cNvSpPr/>
            <p:nvPr/>
          </p:nvSpPr>
          <p:spPr>
            <a:xfrm>
              <a:off x="5799746" y="2431213"/>
              <a:ext cx="592508" cy="134430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25212" y="2737639"/>
              <a:ext cx="2726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과거 </a:t>
              </a:r>
              <a:r>
                <a:rPr lang="ko-KR" altLang="en-US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시계열</a:t>
              </a:r>
              <a:r>
                <a:rPr lang="ko-KR" alt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자료 활용한</a:t>
              </a:r>
              <a:endPara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물리모형과의 연결</a:t>
              </a:r>
              <a:endPara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EA22E0-011B-8849-DF0A-BA08B8038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172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98B89-6F14-25D1-F046-03E8CE772D92}"/>
              </a:ext>
            </a:extLst>
          </p:cNvPr>
          <p:cNvSpPr txBox="1"/>
          <p:nvPr/>
        </p:nvSpPr>
        <p:spPr>
          <a:xfrm rot="21135364">
            <a:off x="2702203" y="1074509"/>
            <a:ext cx="58541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향후연구과제 추가의견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  <a:p>
            <a:endParaRPr lang="en-US" altLang="ko-KR" sz="2000" b="1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아쉽게도 </a:t>
            </a:r>
            <a:r>
              <a:rPr lang="ko-KR" altLang="en-US" sz="2000" b="1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수체의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망간농도를 예측함에 있어 수리적 특성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수온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/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밀도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와 저층의 </a:t>
            </a:r>
            <a:r>
              <a:rPr lang="ko-KR" altLang="en-US" sz="2000" b="1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용존산소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농도의 수심에 따른 모니터링이 중요하지만 특정 </a:t>
            </a:r>
            <a:r>
              <a:rPr lang="ko-KR" altLang="en-US" sz="2000" b="1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연구목적외에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망간을 수심별로 측정하고 있지 않으므로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endParaRPr lang="en-US" altLang="ko-KR" sz="2000" b="1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금회에는 밀도성층의 현재 프로파일을 대표하는 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PEA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지표만을 통해서 기존대비 성능향상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(0.4-&gt;0.5~7)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을 하였으나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</a:p>
          <a:p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금회 동절기 </a:t>
            </a:r>
            <a:r>
              <a:rPr lang="ko-KR" altLang="en-US" sz="2000" b="1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하절기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특성이 다르게 나타난 것 등을 감안하여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수온 성층과 </a:t>
            </a:r>
            <a:r>
              <a:rPr lang="ko-KR" altLang="en-US" sz="2000" b="1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탈성층의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단기 예측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물리적 모델링 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+ 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데이터 모델링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을 고려하면 단기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(1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주일</a:t>
            </a:r>
            <a:r>
              <a:rPr lang="en-US" altLang="ko-KR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 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단위 예측의 효용성이 크게 증가할 것으로 판단되어 이를 </a:t>
            </a:r>
            <a:r>
              <a:rPr lang="ko-KR" altLang="en-US" sz="2000" b="1" dirty="0" err="1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검토중</a:t>
            </a:r>
            <a:r>
              <a:rPr lang="ko-KR" altLang="en-US" sz="2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en-US" altLang="ko-KR" sz="2000" b="1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559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657931-94CB-F2B0-7547-2D619FE821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3821151" y="2587186"/>
            <a:ext cx="45496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Q&amp;A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pic>
        <p:nvPicPr>
          <p:cNvPr id="5" name="Picture 9" descr="글">
            <a:extLst>
              <a:ext uri="{FF2B5EF4-FFF2-40B4-BE49-F238E27FC236}">
                <a16:creationId xmlns:a16="http://schemas.microsoft.com/office/drawing/2014/main" id="{E5C00A72-D07B-8439-5DF5-E103D524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323" y="6036429"/>
            <a:ext cx="1398645" cy="87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8F682B-F81A-74CC-5C84-0E69ADEE4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84" r="8917"/>
          <a:stretch/>
        </p:blipFill>
        <p:spPr>
          <a:xfrm>
            <a:off x="10854267" y="6223091"/>
            <a:ext cx="1337733" cy="634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498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810041-89AD-EDA3-1CC7-B251B650ED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D0BB83A-85AE-40A1-28DD-F6865A5D1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8FA21-68F0-9A8C-67F7-7BB5B0770FBC}"/>
              </a:ext>
            </a:extLst>
          </p:cNvPr>
          <p:cNvSpPr txBox="1"/>
          <p:nvPr/>
        </p:nvSpPr>
        <p:spPr>
          <a:xfrm>
            <a:off x="6003634" y="3379930"/>
            <a:ext cx="184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BD0FE-5846-0E53-487C-FA000042C453}"/>
              </a:ext>
            </a:extLst>
          </p:cNvPr>
          <p:cNvSpPr txBox="1"/>
          <p:nvPr/>
        </p:nvSpPr>
        <p:spPr>
          <a:xfrm>
            <a:off x="5048278" y="2828836"/>
            <a:ext cx="2095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pic>
        <p:nvPicPr>
          <p:cNvPr id="7" name="Picture 9" descr="글">
            <a:extLst>
              <a:ext uri="{FF2B5EF4-FFF2-40B4-BE49-F238E27FC236}">
                <a16:creationId xmlns:a16="http://schemas.microsoft.com/office/drawing/2014/main" id="{FCE1FD88-DB0F-D346-B44C-F3CF1F17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323" y="6036429"/>
            <a:ext cx="1398645" cy="87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CCCF0B-DA95-0596-038E-1E6C31A21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84" r="8917"/>
          <a:stretch/>
        </p:blipFill>
        <p:spPr>
          <a:xfrm>
            <a:off x="10854267" y="6223091"/>
            <a:ext cx="1337733" cy="634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5871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5353050" y="2273300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F15AE8-729D-32D8-FD96-7E39943F8529}"/>
              </a:ext>
            </a:extLst>
          </p:cNvPr>
          <p:cNvSpPr txBox="1"/>
          <p:nvPr/>
        </p:nvSpPr>
        <p:spPr>
          <a:xfrm>
            <a:off x="4762943" y="3213557"/>
            <a:ext cx="2666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</a:t>
            </a:r>
          </a:p>
        </p:txBody>
      </p:sp>
      <p:pic>
        <p:nvPicPr>
          <p:cNvPr id="4" name="Picture 9" descr="글">
            <a:extLst>
              <a:ext uri="{FF2B5EF4-FFF2-40B4-BE49-F238E27FC236}">
                <a16:creationId xmlns:a16="http://schemas.microsoft.com/office/drawing/2014/main" id="{EE12EA0C-5DE7-81D3-91DF-520E96553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323" y="6036429"/>
            <a:ext cx="1398645" cy="87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A95FB8-7DAA-5C60-B53E-4FD0EE589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84" r="8917"/>
          <a:stretch/>
        </p:blipFill>
        <p:spPr>
          <a:xfrm>
            <a:off x="10854267" y="6223091"/>
            <a:ext cx="1337733" cy="634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551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7CC8"/>
                </a:solidFill>
              </a:rPr>
              <a:t>          연구배경 및 목적 </a:t>
            </a:r>
            <a:endParaRPr lang="ko-KR" altLang="en-US" sz="4000" b="1" dirty="0">
              <a:solidFill>
                <a:srgbClr val="007CC8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1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50866-78DC-397B-1398-4EABD78E9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158B75F-3C92-FDF5-215B-8BDCDDFA461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9FCEDB-89BF-20FB-0FFC-A3E4C8D052F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CF7C8-FC98-B40F-4BFB-BBDB7F299FCB}"/>
              </a:ext>
            </a:extLst>
          </p:cNvPr>
          <p:cNvSpPr txBox="1"/>
          <p:nvPr/>
        </p:nvSpPr>
        <p:spPr>
          <a:xfrm>
            <a:off x="1779156" y="423744"/>
            <a:ext cx="42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수돗물 </a:t>
            </a:r>
            <a:r>
              <a:rPr lang="ko-KR" altLang="en-US" sz="3200" b="1" dirty="0" err="1">
                <a:solidFill>
                  <a:schemeClr val="bg1"/>
                </a:solidFill>
              </a:rPr>
              <a:t>흑수</a:t>
            </a:r>
            <a:r>
              <a:rPr lang="ko-KR" altLang="en-US" sz="3200" b="1" dirty="0">
                <a:solidFill>
                  <a:schemeClr val="bg1"/>
                </a:solidFill>
              </a:rPr>
              <a:t> 문제 발생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C1DE6-7F3C-B637-372D-832F20EC3F5E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22164" y="1216598"/>
            <a:ext cx="10547672" cy="3607670"/>
            <a:chOff x="1058850" y="1075424"/>
            <a:chExt cx="10547672" cy="3607670"/>
          </a:xfrm>
        </p:grpSpPr>
        <p:pic>
          <p:nvPicPr>
            <p:cNvPr id="1026" name="_x274099152" descr="EMB000008742889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850" y="1075424"/>
              <a:ext cx="5074747" cy="358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_x274099952" descr="EMB00000874288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6901" y="1076045"/>
              <a:ext cx="5099621" cy="3607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287708" y="5048567"/>
            <a:ext cx="11616584" cy="11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ko-KR" altLang="en-US" kern="0" spc="-150" dirty="0">
                <a:solidFill>
                  <a:schemeClr val="bg1"/>
                </a:solidFill>
                <a:ea typeface="HY중고딕" panose="02030600000101010101" pitchFamily="18" charset="-127"/>
              </a:rPr>
              <a:t>망간에 대한 수질기준 초과 사례는 지속적으로 발생하고 있으며</a:t>
            </a:r>
            <a:r>
              <a:rPr lang="en-US" altLang="ko-KR" kern="0" spc="-30" dirty="0">
                <a:solidFill>
                  <a:schemeClr val="bg1"/>
                </a:solidFill>
                <a:ea typeface="HY중고딕" panose="02030600000101010101" pitchFamily="18" charset="-127"/>
              </a:rPr>
              <a:t>, </a:t>
            </a:r>
            <a:r>
              <a:rPr lang="ko-KR" altLang="en-US" kern="0" spc="-30" dirty="0">
                <a:solidFill>
                  <a:schemeClr val="bg1"/>
                </a:solidFill>
                <a:ea typeface="HY중고딕" panose="02030600000101010101" pitchFamily="18" charset="-127"/>
              </a:rPr>
              <a:t>인천 적수 사태를 계기로 망간 관리 중요성이 부각</a:t>
            </a:r>
            <a:endParaRPr lang="en-US" altLang="ko-KR" kern="0" spc="-30" dirty="0">
              <a:solidFill>
                <a:schemeClr val="bg1"/>
              </a:solidFill>
              <a:ea typeface="HY중고딕" panose="02030600000101010101" pitchFamily="18" charset="-127"/>
            </a:endParaRPr>
          </a:p>
          <a:p>
            <a:pPr marL="742950" lvl="1" indent="-285750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chemeClr val="bg1"/>
                </a:solidFill>
              </a:rPr>
              <a:t>광역 </a:t>
            </a:r>
            <a:r>
              <a:rPr lang="ko-KR" altLang="en-US" sz="1400" kern="0" dirty="0" err="1">
                <a:solidFill>
                  <a:schemeClr val="bg1"/>
                </a:solidFill>
              </a:rPr>
              <a:t>취수원</a:t>
            </a:r>
            <a:r>
              <a:rPr lang="ko-KR" altLang="en-US" sz="1400" kern="0" dirty="0">
                <a:solidFill>
                  <a:schemeClr val="bg1"/>
                </a:solidFill>
              </a:rPr>
              <a:t> 원수 평균농도가 먹는 물 수질기준</a:t>
            </a:r>
            <a:r>
              <a:rPr lang="en-US" altLang="ko-KR" sz="1400" kern="0" dirty="0">
                <a:solidFill>
                  <a:schemeClr val="bg1"/>
                </a:solidFill>
              </a:rPr>
              <a:t>(0.05mg/L </a:t>
            </a:r>
            <a:r>
              <a:rPr lang="ko-KR" altLang="en-US" sz="1400" kern="0" dirty="0">
                <a:solidFill>
                  <a:schemeClr val="bg1"/>
                </a:solidFill>
              </a:rPr>
              <a:t>이하</a:t>
            </a:r>
            <a:r>
              <a:rPr lang="en-US" altLang="ko-KR" sz="1400" kern="0" dirty="0">
                <a:solidFill>
                  <a:schemeClr val="bg1"/>
                </a:solidFill>
              </a:rPr>
              <a:t>) </a:t>
            </a:r>
            <a:r>
              <a:rPr lang="ko-KR" altLang="en-US" sz="1400" kern="0" dirty="0">
                <a:solidFill>
                  <a:schemeClr val="bg1"/>
                </a:solidFill>
              </a:rPr>
              <a:t>상회</a:t>
            </a:r>
            <a:r>
              <a:rPr lang="en-US" altLang="ko-KR" sz="1400" kern="0" dirty="0">
                <a:solidFill>
                  <a:schemeClr val="bg1"/>
                </a:solidFill>
              </a:rPr>
              <a:t>, </a:t>
            </a:r>
            <a:r>
              <a:rPr lang="ko-KR" altLang="en-US" sz="1400" kern="0" dirty="0">
                <a:solidFill>
                  <a:schemeClr val="bg1"/>
                </a:solidFill>
              </a:rPr>
              <a:t>일부는 동절기 전도</a:t>
            </a:r>
            <a:r>
              <a:rPr lang="en-US" altLang="ko-KR" sz="1400" kern="0" dirty="0">
                <a:solidFill>
                  <a:schemeClr val="bg1"/>
                </a:solidFill>
              </a:rPr>
              <a:t>(Turn-over)</a:t>
            </a:r>
            <a:r>
              <a:rPr lang="ko-KR" altLang="en-US" sz="1400" kern="0" dirty="0">
                <a:solidFill>
                  <a:schemeClr val="bg1"/>
                </a:solidFill>
              </a:rPr>
              <a:t>시점에 </a:t>
            </a:r>
            <a:r>
              <a:rPr lang="en-US" altLang="ko-KR" sz="1400" kern="0" dirty="0">
                <a:solidFill>
                  <a:schemeClr val="bg1"/>
                </a:solidFill>
              </a:rPr>
              <a:t>0.4mg/L </a:t>
            </a:r>
            <a:r>
              <a:rPr lang="ko-KR" altLang="en-US" sz="1400" kern="0" dirty="0">
                <a:solidFill>
                  <a:schemeClr val="bg1"/>
                </a:solidFill>
              </a:rPr>
              <a:t>이상 고농도</a:t>
            </a:r>
            <a:r>
              <a:rPr lang="en-US" altLang="ko-KR" sz="1400" kern="0" dirty="0">
                <a:solidFill>
                  <a:schemeClr val="bg1"/>
                </a:solidFill>
              </a:rPr>
              <a:t> </a:t>
            </a:r>
            <a:r>
              <a:rPr lang="ko-KR" altLang="en-US" sz="1400" kern="0" dirty="0">
                <a:solidFill>
                  <a:schemeClr val="bg1"/>
                </a:solidFill>
              </a:rPr>
              <a:t>발생</a:t>
            </a:r>
            <a:endParaRPr lang="en-US" altLang="ko-KR" sz="1400" kern="0" dirty="0">
              <a:solidFill>
                <a:schemeClr val="bg1"/>
              </a:solidFill>
            </a:endParaRPr>
          </a:p>
          <a:p>
            <a:pPr marL="742950" lvl="1" indent="-285750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ko-KR" altLang="en-US" sz="1400" kern="0" dirty="0">
                <a:solidFill>
                  <a:schemeClr val="bg1"/>
                </a:solidFill>
              </a:rPr>
              <a:t>원수 망간 급증 시 수돗물 수질 기준을 초과하고 </a:t>
            </a:r>
            <a:r>
              <a:rPr lang="ko-KR" altLang="en-US" sz="1400" kern="0" dirty="0" err="1">
                <a:solidFill>
                  <a:schemeClr val="bg1"/>
                </a:solidFill>
              </a:rPr>
              <a:t>흑수에</a:t>
            </a:r>
            <a:r>
              <a:rPr lang="ko-KR" altLang="en-US" sz="1400" kern="0" dirty="0">
                <a:solidFill>
                  <a:schemeClr val="bg1"/>
                </a:solidFill>
              </a:rPr>
              <a:t> 대한 민원 지속적 발생하고 있으나 망간농도 변동성 대응이 여전히 취약</a:t>
            </a:r>
            <a:endParaRPr lang="ko-KR" altLang="en-US" sz="1400" kern="0" spc="0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218C7-6BEA-3EAA-5637-9854D410D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169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4356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수돗물 </a:t>
            </a:r>
            <a:r>
              <a:rPr lang="ko-KR" altLang="en-US" sz="3200" b="1" dirty="0" err="1"/>
              <a:t>흑수</a:t>
            </a:r>
            <a:r>
              <a:rPr lang="ko-KR" altLang="en-US" sz="3200" b="1" dirty="0"/>
              <a:t> 문제 발생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갈매기형 수장 5">
            <a:extLst>
              <a:ext uri="{FF2B5EF4-FFF2-40B4-BE49-F238E27FC236}">
                <a16:creationId xmlns:a16="http://schemas.microsoft.com/office/drawing/2014/main" id="{C4437E8F-8800-EE3C-10C6-DED2A81C0EB4}"/>
              </a:ext>
            </a:extLst>
          </p:cNvPr>
          <p:cNvSpPr/>
          <p:nvPr/>
        </p:nvSpPr>
        <p:spPr>
          <a:xfrm>
            <a:off x="7743824" y="2880258"/>
            <a:ext cx="3933825" cy="1399868"/>
          </a:xfrm>
          <a:prstGeom prst="chevron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갈매기형 수장 4">
            <a:extLst>
              <a:ext uri="{FF2B5EF4-FFF2-40B4-BE49-F238E27FC236}">
                <a16:creationId xmlns:a16="http://schemas.microsoft.com/office/drawing/2014/main" id="{BDB8D948-0050-79BA-CBAD-8991FC591B64}"/>
              </a:ext>
            </a:extLst>
          </p:cNvPr>
          <p:cNvSpPr/>
          <p:nvPr/>
        </p:nvSpPr>
        <p:spPr>
          <a:xfrm>
            <a:off x="4129087" y="2880258"/>
            <a:ext cx="3933825" cy="1399868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A6F5798B-1FC0-4665-3C74-1FC95EC28737}"/>
              </a:ext>
            </a:extLst>
          </p:cNvPr>
          <p:cNvSpPr/>
          <p:nvPr/>
        </p:nvSpPr>
        <p:spPr>
          <a:xfrm>
            <a:off x="514350" y="2880258"/>
            <a:ext cx="3933825" cy="1399868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9D45A423-CD6C-7300-EEA9-7DC5E4B30D96}"/>
              </a:ext>
            </a:extLst>
          </p:cNvPr>
          <p:cNvSpPr/>
          <p:nvPr/>
        </p:nvSpPr>
        <p:spPr>
          <a:xfrm rot="16200000">
            <a:off x="5520931" y="312402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FBFE51AC-7BC4-F254-48CC-6B061C43FD0E}"/>
              </a:ext>
            </a:extLst>
          </p:cNvPr>
          <p:cNvSpPr/>
          <p:nvPr/>
        </p:nvSpPr>
        <p:spPr>
          <a:xfrm rot="5400000" flipV="1">
            <a:off x="1930006" y="9697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DDC7A188-F7DD-E38E-9BD3-3AF47F20B8EA}"/>
              </a:ext>
            </a:extLst>
          </p:cNvPr>
          <p:cNvSpPr/>
          <p:nvPr/>
        </p:nvSpPr>
        <p:spPr>
          <a:xfrm rot="5400000" flipV="1">
            <a:off x="9159480" y="9657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5A72C7-558D-2573-7156-3D40E0F050E8}"/>
              </a:ext>
            </a:extLst>
          </p:cNvPr>
          <p:cNvSpPr txBox="1"/>
          <p:nvPr/>
        </p:nvSpPr>
        <p:spPr>
          <a:xfrm>
            <a:off x="376972" y="1701127"/>
            <a:ext cx="3427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여름철 집중호우</a:t>
            </a:r>
            <a:r>
              <a:rPr lang="en-US" altLang="ko-KR" sz="1600" dirty="0"/>
              <a:t> / </a:t>
            </a:r>
            <a:r>
              <a:rPr lang="ko-KR" altLang="en-US" sz="1600" dirty="0"/>
              <a:t>겨울철 전도현상</a:t>
            </a:r>
            <a:endParaRPr lang="en-US" altLang="ko-KR" sz="1600" dirty="0"/>
          </a:p>
          <a:p>
            <a:pPr algn="ctr"/>
            <a:r>
              <a:rPr lang="ko-KR" altLang="en-US" sz="1600" dirty="0"/>
              <a:t>고농도 망간 사출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8DF4B-2775-FBF4-36A7-E217EA8D524C}"/>
              </a:ext>
            </a:extLst>
          </p:cNvPr>
          <p:cNvSpPr txBox="1"/>
          <p:nvPr/>
        </p:nvSpPr>
        <p:spPr>
          <a:xfrm>
            <a:off x="7556627" y="1701127"/>
            <a:ext cx="3869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dirty="0"/>
              <a:t>원수 망간 급증 시 수돗물에서 수질 기준을 초과하고 민원도 지속적으로 발생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67128A-D8E4-0BE4-ADB9-7402B1F9AE1A}"/>
              </a:ext>
            </a:extLst>
          </p:cNvPr>
          <p:cNvSpPr txBox="1"/>
          <p:nvPr/>
        </p:nvSpPr>
        <p:spPr>
          <a:xfrm>
            <a:off x="3838051" y="4936037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초기 전도 시점</a:t>
            </a:r>
            <a:r>
              <a:rPr lang="en-US" altLang="ko-KR" sz="1600" dirty="0"/>
              <a:t>(=</a:t>
            </a:r>
            <a:r>
              <a:rPr lang="ko-KR" altLang="en-US" sz="1600" dirty="0"/>
              <a:t>망간 농도 증가 시점</a:t>
            </a:r>
            <a:r>
              <a:rPr lang="en-US" altLang="ko-KR" sz="1600" dirty="0"/>
              <a:t>)</a:t>
            </a:r>
          </a:p>
          <a:p>
            <a:pPr algn="ctr"/>
            <a:r>
              <a:rPr lang="ko-KR" altLang="en-US" sz="1600" dirty="0"/>
              <a:t>예측이 어려워 공정관리 어려움</a:t>
            </a:r>
            <a:endParaRPr lang="en-US" altLang="ko-KR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8F4CB0-7266-A7C9-47E9-17457854CA2E}"/>
              </a:ext>
            </a:extLst>
          </p:cNvPr>
          <p:cNvSpPr txBox="1"/>
          <p:nvPr/>
        </p:nvSpPr>
        <p:spPr>
          <a:xfrm>
            <a:off x="1433291" y="332767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망간 발생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D61781-3539-7558-668D-ECB55EE97AB4}"/>
              </a:ext>
            </a:extLst>
          </p:cNvPr>
          <p:cNvSpPr txBox="1"/>
          <p:nvPr/>
        </p:nvSpPr>
        <p:spPr>
          <a:xfrm>
            <a:off x="5289162" y="33276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정수장</a:t>
            </a:r>
            <a:r>
              <a:rPr lang="ko-KR" altLang="en-US" sz="2400" dirty="0">
                <a:solidFill>
                  <a:schemeClr val="bg1"/>
                </a:solidFill>
              </a:rPr>
              <a:t> 유입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D6725-99A6-663D-DD1F-EF058865033A}"/>
              </a:ext>
            </a:extLst>
          </p:cNvPr>
          <p:cNvSpPr txBox="1"/>
          <p:nvPr/>
        </p:nvSpPr>
        <p:spPr>
          <a:xfrm>
            <a:off x="8708744" y="332767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흑수</a:t>
            </a:r>
            <a:r>
              <a:rPr lang="ko-KR" altLang="en-US" sz="2400" dirty="0">
                <a:solidFill>
                  <a:schemeClr val="bg1"/>
                </a:solidFill>
              </a:rPr>
              <a:t> 문제 발생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575671" y="3291120"/>
            <a:ext cx="4549380" cy="2307707"/>
            <a:chOff x="575671" y="3291120"/>
            <a:chExt cx="4549380" cy="230770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603899" y="3291120"/>
              <a:ext cx="1521152" cy="5485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망간 필터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A5A72C7-558D-2573-7156-3D40E0F050E8}"/>
                </a:ext>
              </a:extLst>
            </p:cNvPr>
            <p:cNvSpPr txBox="1"/>
            <p:nvPr/>
          </p:nvSpPr>
          <p:spPr>
            <a:xfrm>
              <a:off x="575671" y="4521609"/>
              <a:ext cx="3228842" cy="10772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망간을 처리하기 위해 주기적으로 교체하는 방식으로 단기간에 고농도 망간 유입 시 처리용량의 한계가 발생</a:t>
              </a:r>
            </a:p>
          </p:txBody>
        </p:sp>
        <p:cxnSp>
          <p:nvCxnSpPr>
            <p:cNvPr id="12" name="구부러진 연결선 11"/>
            <p:cNvCxnSpPr>
              <a:stCxn id="6" idx="2"/>
              <a:endCxn id="35" idx="0"/>
            </p:cNvCxnSpPr>
            <p:nvPr/>
          </p:nvCxnSpPr>
          <p:spPr>
            <a:xfrm rot="5400000">
              <a:off x="2936310" y="3093444"/>
              <a:ext cx="681948" cy="217438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376972" y="1459643"/>
            <a:ext cx="11561503" cy="42916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48504" y="3053202"/>
            <a:ext cx="7694994" cy="10539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10000"/>
                    <a:lumOff val="9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사전 예측에 의한 대응 체계 고도화 필요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489D78-90AE-9934-D224-62A6E9E9D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9267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4" grpId="0"/>
      <p:bldP spid="22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4356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수돗물 </a:t>
            </a:r>
            <a:r>
              <a:rPr lang="ko-KR" altLang="en-US" sz="3200" b="1" dirty="0" err="1"/>
              <a:t>흑수</a:t>
            </a:r>
            <a:r>
              <a:rPr lang="ko-KR" altLang="en-US" sz="3200" b="1" dirty="0"/>
              <a:t> 문제 발생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갈매기형 수장 5">
            <a:extLst>
              <a:ext uri="{FF2B5EF4-FFF2-40B4-BE49-F238E27FC236}">
                <a16:creationId xmlns:a16="http://schemas.microsoft.com/office/drawing/2014/main" id="{C4437E8F-8800-EE3C-10C6-DED2A81C0EB4}"/>
              </a:ext>
            </a:extLst>
          </p:cNvPr>
          <p:cNvSpPr/>
          <p:nvPr/>
        </p:nvSpPr>
        <p:spPr>
          <a:xfrm>
            <a:off x="7743824" y="2880258"/>
            <a:ext cx="3933825" cy="1399868"/>
          </a:xfrm>
          <a:prstGeom prst="chevron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갈매기형 수장 4">
            <a:extLst>
              <a:ext uri="{FF2B5EF4-FFF2-40B4-BE49-F238E27FC236}">
                <a16:creationId xmlns:a16="http://schemas.microsoft.com/office/drawing/2014/main" id="{BDB8D948-0050-79BA-CBAD-8991FC591B64}"/>
              </a:ext>
            </a:extLst>
          </p:cNvPr>
          <p:cNvSpPr/>
          <p:nvPr/>
        </p:nvSpPr>
        <p:spPr>
          <a:xfrm>
            <a:off x="4129087" y="2880258"/>
            <a:ext cx="3933825" cy="1399868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A6F5798B-1FC0-4665-3C74-1FC95EC28737}"/>
              </a:ext>
            </a:extLst>
          </p:cNvPr>
          <p:cNvSpPr/>
          <p:nvPr/>
        </p:nvSpPr>
        <p:spPr>
          <a:xfrm>
            <a:off x="514350" y="2880258"/>
            <a:ext cx="3933825" cy="1399868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9D45A423-CD6C-7300-EEA9-7DC5E4B30D96}"/>
              </a:ext>
            </a:extLst>
          </p:cNvPr>
          <p:cNvSpPr/>
          <p:nvPr/>
        </p:nvSpPr>
        <p:spPr>
          <a:xfrm rot="16200000">
            <a:off x="5520931" y="312402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FBFE51AC-7BC4-F254-48CC-6B061C43FD0E}"/>
              </a:ext>
            </a:extLst>
          </p:cNvPr>
          <p:cNvSpPr/>
          <p:nvPr/>
        </p:nvSpPr>
        <p:spPr>
          <a:xfrm rot="5400000" flipV="1">
            <a:off x="1930006" y="9697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DDC7A188-F7DD-E38E-9BD3-3AF47F20B8EA}"/>
              </a:ext>
            </a:extLst>
          </p:cNvPr>
          <p:cNvSpPr/>
          <p:nvPr/>
        </p:nvSpPr>
        <p:spPr>
          <a:xfrm rot="5400000" flipV="1">
            <a:off x="9159480" y="9657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5A72C7-558D-2573-7156-3D40E0F050E8}"/>
              </a:ext>
            </a:extLst>
          </p:cNvPr>
          <p:cNvSpPr txBox="1"/>
          <p:nvPr/>
        </p:nvSpPr>
        <p:spPr>
          <a:xfrm>
            <a:off x="376972" y="1701127"/>
            <a:ext cx="3427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여름철 집중호우</a:t>
            </a:r>
            <a:r>
              <a:rPr lang="en-US" altLang="ko-KR" sz="1600" dirty="0"/>
              <a:t> / </a:t>
            </a:r>
            <a:r>
              <a:rPr lang="ko-KR" altLang="en-US" sz="1600" dirty="0"/>
              <a:t>겨울철 전도현상</a:t>
            </a:r>
            <a:endParaRPr lang="en-US" altLang="ko-KR" sz="1600" dirty="0"/>
          </a:p>
          <a:p>
            <a:pPr algn="ctr"/>
            <a:r>
              <a:rPr lang="ko-KR" altLang="en-US" sz="1600" dirty="0"/>
              <a:t>고농도 망간 사출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8DF4B-2775-FBF4-36A7-E217EA8D524C}"/>
              </a:ext>
            </a:extLst>
          </p:cNvPr>
          <p:cNvSpPr txBox="1"/>
          <p:nvPr/>
        </p:nvSpPr>
        <p:spPr>
          <a:xfrm>
            <a:off x="7556627" y="1701127"/>
            <a:ext cx="3869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dirty="0"/>
              <a:t>원수 망간 급증 시 수돗물에서 수질 기준을 초과하고 민원도 지속적으로 발생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67128A-D8E4-0BE4-ADB9-7402B1F9AE1A}"/>
              </a:ext>
            </a:extLst>
          </p:cNvPr>
          <p:cNvSpPr txBox="1"/>
          <p:nvPr/>
        </p:nvSpPr>
        <p:spPr>
          <a:xfrm>
            <a:off x="3838051" y="4936037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초기 전도 시점</a:t>
            </a:r>
            <a:r>
              <a:rPr lang="en-US" altLang="ko-KR" sz="1600" dirty="0"/>
              <a:t>(=</a:t>
            </a:r>
            <a:r>
              <a:rPr lang="ko-KR" altLang="en-US" sz="1600" dirty="0"/>
              <a:t>망간 농도 증가 시점</a:t>
            </a:r>
            <a:r>
              <a:rPr lang="en-US" altLang="ko-KR" sz="1600" dirty="0"/>
              <a:t>)</a:t>
            </a:r>
          </a:p>
          <a:p>
            <a:pPr algn="ctr"/>
            <a:r>
              <a:rPr lang="ko-KR" altLang="en-US" sz="1600" dirty="0"/>
              <a:t>예측이 어려워 공정관리 어려움</a:t>
            </a:r>
            <a:endParaRPr lang="en-US" altLang="ko-KR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8F4CB0-7266-A7C9-47E9-17457854CA2E}"/>
              </a:ext>
            </a:extLst>
          </p:cNvPr>
          <p:cNvSpPr txBox="1"/>
          <p:nvPr/>
        </p:nvSpPr>
        <p:spPr>
          <a:xfrm>
            <a:off x="1433291" y="332767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망간 발생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D61781-3539-7558-668D-ECB55EE97AB4}"/>
              </a:ext>
            </a:extLst>
          </p:cNvPr>
          <p:cNvSpPr txBox="1"/>
          <p:nvPr/>
        </p:nvSpPr>
        <p:spPr>
          <a:xfrm>
            <a:off x="5289162" y="332767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정수장</a:t>
            </a:r>
            <a:r>
              <a:rPr lang="ko-KR" altLang="en-US" sz="2400" dirty="0">
                <a:solidFill>
                  <a:schemeClr val="bg1"/>
                </a:solidFill>
              </a:rPr>
              <a:t> 유입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D6725-99A6-663D-DD1F-EF058865033A}"/>
              </a:ext>
            </a:extLst>
          </p:cNvPr>
          <p:cNvSpPr txBox="1"/>
          <p:nvPr/>
        </p:nvSpPr>
        <p:spPr>
          <a:xfrm>
            <a:off x="8708744" y="332767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흑수</a:t>
            </a:r>
            <a:r>
              <a:rPr lang="ko-KR" altLang="en-US" sz="2400" dirty="0">
                <a:solidFill>
                  <a:schemeClr val="bg1"/>
                </a:solidFill>
              </a:rPr>
              <a:t> 문제 발생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575671" y="3291120"/>
            <a:ext cx="4549380" cy="2307707"/>
            <a:chOff x="575671" y="3291120"/>
            <a:chExt cx="4549380" cy="230770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603899" y="3291120"/>
              <a:ext cx="1521152" cy="5485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망간 필터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A5A72C7-558D-2573-7156-3D40E0F050E8}"/>
                </a:ext>
              </a:extLst>
            </p:cNvPr>
            <p:cNvSpPr txBox="1"/>
            <p:nvPr/>
          </p:nvSpPr>
          <p:spPr>
            <a:xfrm>
              <a:off x="575671" y="4521609"/>
              <a:ext cx="3228842" cy="10772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망간을 처리하기 위해 주기적으로 교체하는 방식으로 단기간에 고농도 망간 유입 시 처리용량의 한계가 발생</a:t>
              </a:r>
            </a:p>
          </p:txBody>
        </p:sp>
        <p:cxnSp>
          <p:nvCxnSpPr>
            <p:cNvPr id="12" name="구부러진 연결선 11"/>
            <p:cNvCxnSpPr>
              <a:stCxn id="6" idx="2"/>
              <a:endCxn id="35" idx="0"/>
            </p:cNvCxnSpPr>
            <p:nvPr/>
          </p:nvCxnSpPr>
          <p:spPr>
            <a:xfrm rot="5400000">
              <a:off x="2936310" y="3093444"/>
              <a:ext cx="681948" cy="217438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4FAF69D-4B17-5BF8-1ECB-EFFBD5D1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419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4356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수돗물 </a:t>
            </a:r>
            <a:r>
              <a:rPr lang="ko-KR" altLang="en-US" sz="3200" b="1" dirty="0" err="1"/>
              <a:t>흑수</a:t>
            </a:r>
            <a:r>
              <a:rPr lang="ko-KR" altLang="en-US" sz="3200" b="1" dirty="0"/>
              <a:t> 문제 발생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48504" y="3053202"/>
            <a:ext cx="7694994" cy="10539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ysClr val="windowText" lastClr="000000"/>
                  </a:solidFill>
                </a:ln>
                <a:solidFill>
                  <a:schemeClr val="accent1">
                    <a:lumMod val="10000"/>
                    <a:lumOff val="9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사전 예측에 의한 대응 체계 고도화가 필요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F625B-BA22-9A15-6DCF-00C1171D2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102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06021" y="923653"/>
            <a:ext cx="174278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2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98FF-C741-4AE4-6EF8-0031A994FD27}"/>
              </a:ext>
            </a:extLst>
          </p:cNvPr>
          <p:cNvSpPr txBox="1"/>
          <p:nvPr/>
        </p:nvSpPr>
        <p:spPr>
          <a:xfrm>
            <a:off x="3828513" y="5476572"/>
            <a:ext cx="579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7CC8"/>
                </a:solidFill>
              </a:rPr>
              <a:t> 데이터 및 분석 방법론</a:t>
            </a:r>
            <a:endParaRPr lang="ko-KR" altLang="en-US" sz="4000" b="1" dirty="0">
              <a:solidFill>
                <a:srgbClr val="007CC8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2C77D1-C74F-820C-3FDF-CC453354A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기법 적용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789BD0-3D32-F209-F9AA-5DF3452429F0}"/>
              </a:ext>
            </a:extLst>
          </p:cNvPr>
          <p:cNvSpPr/>
          <p:nvPr/>
        </p:nvSpPr>
        <p:spPr>
          <a:xfrm>
            <a:off x="340248" y="1534270"/>
            <a:ext cx="3083088" cy="83099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2DA9F35-B6A0-8320-EEF1-F630B4C6EE69}"/>
              </a:ext>
            </a:extLst>
          </p:cNvPr>
          <p:cNvSpPr/>
          <p:nvPr/>
        </p:nvSpPr>
        <p:spPr>
          <a:xfrm>
            <a:off x="370265" y="3457948"/>
            <a:ext cx="3083088" cy="83099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9EECB4F-8F78-D26C-B872-76CFCCF437E2}"/>
              </a:ext>
            </a:extLst>
          </p:cNvPr>
          <p:cNvSpPr/>
          <p:nvPr/>
        </p:nvSpPr>
        <p:spPr>
          <a:xfrm>
            <a:off x="367403" y="5381626"/>
            <a:ext cx="3083088" cy="830997"/>
          </a:xfrm>
          <a:prstGeom prst="ellipse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28EA6-515B-C767-AB21-4124C4578693}"/>
              </a:ext>
            </a:extLst>
          </p:cNvPr>
          <p:cNvSpPr txBox="1"/>
          <p:nvPr/>
        </p:nvSpPr>
        <p:spPr>
          <a:xfrm>
            <a:off x="709035" y="1724285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Forest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9A394-CDF3-A2B8-E895-045CFB1CB318}"/>
              </a:ext>
            </a:extLst>
          </p:cNvPr>
          <p:cNvSpPr txBox="1"/>
          <p:nvPr/>
        </p:nvSpPr>
        <p:spPr>
          <a:xfrm>
            <a:off x="541081" y="3343596"/>
            <a:ext cx="27414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eXtream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Gradient Boosting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49A57-EED4-48EF-FF29-738A38EFD0F9}"/>
              </a:ext>
            </a:extLst>
          </p:cNvPr>
          <p:cNvSpPr txBox="1"/>
          <p:nvPr/>
        </p:nvSpPr>
        <p:spPr>
          <a:xfrm>
            <a:off x="709035" y="5381626"/>
            <a:ext cx="27414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Gradient Boosting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Machine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24B6BA-5AE5-2FBE-00FD-43E40D503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9" t="14074" r="30457" b="76591"/>
          <a:stretch/>
        </p:blipFill>
        <p:spPr>
          <a:xfrm>
            <a:off x="10156370" y="-33869"/>
            <a:ext cx="2035630" cy="43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F04731-33E0-4251-8075-5705F828FF0D}"/>
              </a:ext>
            </a:extLst>
          </p:cNvPr>
          <p:cNvSpPr/>
          <p:nvPr/>
        </p:nvSpPr>
        <p:spPr>
          <a:xfrm>
            <a:off x="3750014" y="1128674"/>
            <a:ext cx="7744409" cy="1642188"/>
          </a:xfrm>
          <a:prstGeom prst="rect">
            <a:avLst/>
          </a:prstGeom>
          <a:solidFill>
            <a:srgbClr val="C1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/>
                </a:solidFill>
              </a:rPr>
              <a:t>의사결정트리에서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과적합</a:t>
            </a:r>
            <a:r>
              <a:rPr lang="en-US" altLang="ko-KR" sz="2000" dirty="0">
                <a:solidFill>
                  <a:schemeClr val="tx1"/>
                </a:solidFill>
              </a:rPr>
              <a:t>(Over-fitting) </a:t>
            </a:r>
            <a:r>
              <a:rPr lang="ko-KR" altLang="en-US" sz="2000" dirty="0">
                <a:solidFill>
                  <a:schemeClr val="tx1"/>
                </a:solidFill>
              </a:rPr>
              <a:t>문제 예방을 위해 일부 요소만 무작위 추출해 하나의 결정 트리를 만드는 과정을 </a:t>
            </a:r>
            <a:r>
              <a:rPr lang="ko-KR" altLang="en-US" sz="2000" dirty="0" err="1">
                <a:solidFill>
                  <a:schemeClr val="tx1"/>
                </a:solidFill>
              </a:rPr>
              <a:t>여러번</a:t>
            </a:r>
            <a:r>
              <a:rPr lang="ko-KR" altLang="en-US" sz="2000" dirty="0">
                <a:solidFill>
                  <a:schemeClr val="tx1"/>
                </a:solidFill>
              </a:rPr>
              <a:t> 반복하여 이를 종합한 값을 도출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41C20A-56BE-4619-A56B-8C7BBEE5614D}"/>
              </a:ext>
            </a:extLst>
          </p:cNvPr>
          <p:cNvSpPr/>
          <p:nvPr/>
        </p:nvSpPr>
        <p:spPr>
          <a:xfrm>
            <a:off x="3750014" y="3052352"/>
            <a:ext cx="7744409" cy="1642188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GBM</a:t>
            </a:r>
            <a:r>
              <a:rPr lang="ko-KR" altLang="en-US" dirty="0"/>
              <a:t>의 알고리즘에서 분산환경에서도 실행할 수 있도록 구현해 놓은 알고리즘</a:t>
            </a:r>
            <a:r>
              <a:rPr lang="en-US" altLang="ko-KR" dirty="0"/>
              <a:t>. </a:t>
            </a:r>
            <a:r>
              <a:rPr lang="ko-KR" altLang="en-US" dirty="0"/>
              <a:t>성능과 자원 효율이 좋기 때문에 현재 많이 사용되어지고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85517D-3D59-4B01-9F34-A0575D42D365}"/>
              </a:ext>
            </a:extLst>
          </p:cNvPr>
          <p:cNvSpPr/>
          <p:nvPr/>
        </p:nvSpPr>
        <p:spPr>
          <a:xfrm>
            <a:off x="3750014" y="4976030"/>
            <a:ext cx="7744409" cy="1642188"/>
          </a:xfrm>
          <a:prstGeom prst="rect">
            <a:avLst/>
          </a:prstGeom>
          <a:solidFill>
            <a:srgbClr val="002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여러 개의 </a:t>
            </a:r>
            <a:r>
              <a:rPr lang="ko-KR" altLang="en-US" dirty="0" err="1"/>
              <a:t>의사결정트리</a:t>
            </a:r>
            <a:r>
              <a:rPr lang="ko-KR" altLang="en-US" dirty="0"/>
              <a:t> 중에서 첫 번째 예측된 결과를 다음 트리에 적용하는 것을 반복한 후</a:t>
            </a:r>
            <a:r>
              <a:rPr lang="en-US" altLang="ko-KR" dirty="0"/>
              <a:t>, </a:t>
            </a:r>
            <a:r>
              <a:rPr lang="ko-KR" altLang="en-US" dirty="0"/>
              <a:t>최종적으로 사용된 </a:t>
            </a:r>
            <a:r>
              <a:rPr lang="ko-KR" altLang="en-US" dirty="0" err="1"/>
              <a:t>결정트리의</a:t>
            </a:r>
            <a:r>
              <a:rPr lang="ko-KR" altLang="en-US" dirty="0"/>
              <a:t> 값을 종합하여 값을 도출하는 방식</a:t>
            </a:r>
            <a:r>
              <a:rPr lang="en-US" altLang="ko-KR" dirty="0"/>
              <a:t>.</a:t>
            </a:r>
            <a:r>
              <a:rPr lang="ko-KR" altLang="en-US" dirty="0"/>
              <a:t> 가중치 갱신에 </a:t>
            </a:r>
            <a:r>
              <a:rPr lang="ko-KR" altLang="en-US" dirty="0" err="1"/>
              <a:t>경사하강법</a:t>
            </a:r>
            <a:r>
              <a:rPr lang="en-US" altLang="ko-KR" dirty="0"/>
              <a:t>(gradient decent method)</a:t>
            </a:r>
            <a:r>
              <a:rPr lang="ko-KR" altLang="en-US" dirty="0"/>
              <a:t>을 사용하여 손실함수를 최소화</a:t>
            </a:r>
          </a:p>
        </p:txBody>
      </p:sp>
    </p:spTree>
    <p:extLst>
      <p:ext uri="{BB962C8B-B14F-4D97-AF65-F5344CB8AC3E}">
        <p14:creationId xmlns:p14="http://schemas.microsoft.com/office/powerpoint/2010/main" val="1902462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1486</Words>
  <Application>Microsoft Office PowerPoint</Application>
  <PresentationFormat>와이드스크린</PresentationFormat>
  <Paragraphs>437</Paragraphs>
  <Slides>25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2" baseType="lpstr">
      <vt:lpstr>HY중고딕</vt:lpstr>
      <vt:lpstr>HY헤드라인M</vt:lpstr>
      <vt:lpstr>KoPub돋움체 Bold</vt:lpstr>
      <vt:lpstr>Pretendard</vt:lpstr>
      <vt:lpstr>Pretendard ExtraBold</vt:lpstr>
      <vt:lpstr>궁서</vt:lpstr>
      <vt:lpstr>나눔스퀘어</vt:lpstr>
      <vt:lpstr>나눔스퀘어 Bold</vt:lpstr>
      <vt:lpstr>나눔스퀘어 ExtraBold</vt:lpstr>
      <vt:lpstr>한양중고딕</vt:lpstr>
      <vt:lpstr>한컴 고딕</vt:lpstr>
      <vt:lpstr>함초롬바탕</vt:lpstr>
      <vt:lpstr>휴먼매직체</vt:lpstr>
      <vt:lpstr>Arial</vt:lpstr>
      <vt:lpstr>Century Gothic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프레젠테이션</dc:title>
  <dc:creator>Yu Saebyeol</dc:creator>
  <cp:lastModifiedBy>kwater</cp:lastModifiedBy>
  <cp:revision>45</cp:revision>
  <dcterms:created xsi:type="dcterms:W3CDTF">2022-07-11T04:17:28Z</dcterms:created>
  <dcterms:modified xsi:type="dcterms:W3CDTF">2023-06-09T00:14:21Z</dcterms:modified>
</cp:coreProperties>
</file>